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4" r:id="rId5"/>
    <p:sldId id="301" r:id="rId6"/>
    <p:sldId id="268" r:id="rId7"/>
    <p:sldId id="293" r:id="rId8"/>
    <p:sldId id="308" r:id="rId9"/>
    <p:sldId id="309" r:id="rId10"/>
    <p:sldId id="310" r:id="rId11"/>
    <p:sldId id="312" r:id="rId12"/>
    <p:sldId id="311" r:id="rId13"/>
    <p:sldId id="314" r:id="rId14"/>
    <p:sldId id="315" r:id="rId15"/>
    <p:sldId id="313" r:id="rId16"/>
    <p:sldId id="316" r:id="rId17"/>
    <p:sldId id="317" r:id="rId18"/>
    <p:sldId id="318" r:id="rId19"/>
    <p:sldId id="319" r:id="rId20"/>
    <p:sldId id="269" r:id="rId21"/>
    <p:sldId id="320" r:id="rId22"/>
    <p:sldId id="270" r:id="rId23"/>
    <p:sldId id="321" r:id="rId24"/>
    <p:sldId id="322" r:id="rId25"/>
    <p:sldId id="271" r:id="rId26"/>
    <p:sldId id="324" r:id="rId27"/>
    <p:sldId id="323" r:id="rId28"/>
    <p:sldId id="272" r:id="rId29"/>
    <p:sldId id="325" r:id="rId30"/>
    <p:sldId id="331" r:id="rId31"/>
    <p:sldId id="326" r:id="rId32"/>
    <p:sldId id="327" r:id="rId33"/>
    <p:sldId id="328" r:id="rId34"/>
    <p:sldId id="329" r:id="rId35"/>
    <p:sldId id="330" r:id="rId36"/>
    <p:sldId id="333" r:id="rId37"/>
    <p:sldId id="334" r:id="rId38"/>
    <p:sldId id="273" r:id="rId39"/>
    <p:sldId id="275" r:id="rId40"/>
    <p:sldId id="335" r:id="rId41"/>
    <p:sldId id="336" r:id="rId42"/>
    <p:sldId id="349" r:id="rId43"/>
    <p:sldId id="350" r:id="rId44"/>
    <p:sldId id="345" r:id="rId45"/>
    <p:sldId id="346" r:id="rId46"/>
    <p:sldId id="347" r:id="rId47"/>
    <p:sldId id="348" r:id="rId48"/>
    <p:sldId id="337" r:id="rId49"/>
    <p:sldId id="338" r:id="rId50"/>
    <p:sldId id="343" r:id="rId51"/>
    <p:sldId id="340" r:id="rId52"/>
    <p:sldId id="341" r:id="rId53"/>
    <p:sldId id="344" r:id="rId54"/>
    <p:sldId id="342" r:id="rId55"/>
    <p:sldId id="339" r:id="rId56"/>
    <p:sldId id="303" r:id="rId57"/>
  </p:sldIdLst>
  <p:sldSz cx="9906000" cy="6858000" type="A4"/>
  <p:notesSz cx="7102475" cy="102314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 autoAdjust="0"/>
    <p:restoredTop sz="94660"/>
  </p:normalViewPr>
  <p:slideViewPr>
    <p:cSldViewPr>
      <p:cViewPr varScale="1">
        <p:scale>
          <a:sx n="67" d="100"/>
          <a:sy n="67" d="100"/>
        </p:scale>
        <p:origin x="-58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CBEF8-F530-4F3C-B235-2263417F3F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60C2B3-81D9-4936-A4A8-ECE138C8F821}">
      <dgm:prSet phldrT="[文本]" custT="1"/>
      <dgm:spPr/>
      <dgm:t>
        <a:bodyPr/>
        <a:lstStyle/>
        <a:p>
          <a:r>
            <a:rPr lang="zh-CN" altLang="en-US" sz="2000" dirty="0" smtClean="0"/>
            <a:t>领导决策支持系统</a:t>
          </a:r>
          <a:r>
            <a:rPr lang="en-US" altLang="zh-CN" sz="2000" dirty="0" smtClean="0"/>
            <a:t>2013</a:t>
          </a:r>
          <a:r>
            <a:rPr lang="zh-CN" altLang="en-US" sz="2000" dirty="0" smtClean="0"/>
            <a:t>版</a:t>
          </a:r>
          <a:endParaRPr lang="en-US" altLang="zh-CN" sz="2000" dirty="0" smtClean="0"/>
        </a:p>
        <a:p>
          <a:r>
            <a:rPr lang="zh-CN" altLang="en-US" sz="2000" dirty="0" smtClean="0"/>
            <a:t>九大模块</a:t>
          </a:r>
          <a:endParaRPr lang="zh-CN" altLang="en-US" sz="2000" dirty="0"/>
        </a:p>
      </dgm:t>
    </dgm:pt>
    <dgm:pt modelId="{2EBE4119-A99B-4F87-9DEA-3B70885BAE5A}" type="parTrans" cxnId="{81A2EAC7-ED4F-4CB3-8658-387CAB99F183}">
      <dgm:prSet/>
      <dgm:spPr/>
      <dgm:t>
        <a:bodyPr/>
        <a:lstStyle/>
        <a:p>
          <a:endParaRPr lang="zh-CN" altLang="en-US"/>
        </a:p>
      </dgm:t>
    </dgm:pt>
    <dgm:pt modelId="{8DA148C9-4ED6-4A33-8289-492CC8AE48BB}" type="sibTrans" cxnId="{81A2EAC7-ED4F-4CB3-8658-387CAB99F183}">
      <dgm:prSet/>
      <dgm:spPr/>
      <dgm:t>
        <a:bodyPr/>
        <a:lstStyle/>
        <a:p>
          <a:endParaRPr lang="zh-CN" altLang="en-US"/>
        </a:p>
      </dgm:t>
    </dgm:pt>
    <dgm:pt modelId="{AD93A03D-9AFE-489F-9EAE-B75A96FB6318}">
      <dgm:prSet phldrT="[文本]"/>
      <dgm:spPr/>
      <dgm:t>
        <a:bodyPr/>
        <a:lstStyle/>
        <a:p>
          <a:r>
            <a:rPr lang="zh-CN" altLang="en-US" dirty="0" smtClean="0"/>
            <a:t>每日焦点</a:t>
          </a:r>
          <a:endParaRPr lang="zh-CN" altLang="en-US" dirty="0"/>
        </a:p>
      </dgm:t>
    </dgm:pt>
    <dgm:pt modelId="{09BABF1C-6678-428E-861F-A40FA589352D}" type="parTrans" cxnId="{69B825C8-8DA1-4CB2-84ED-4DF2F44B145A}">
      <dgm:prSet/>
      <dgm:spPr/>
      <dgm:t>
        <a:bodyPr/>
        <a:lstStyle/>
        <a:p>
          <a:endParaRPr lang="zh-CN" altLang="en-US"/>
        </a:p>
      </dgm:t>
    </dgm:pt>
    <dgm:pt modelId="{A7B85452-C7F9-4803-8D0B-94910AA20219}" type="sibTrans" cxnId="{69B825C8-8DA1-4CB2-84ED-4DF2F44B145A}">
      <dgm:prSet/>
      <dgm:spPr/>
      <dgm:t>
        <a:bodyPr/>
        <a:lstStyle/>
        <a:p>
          <a:endParaRPr lang="zh-CN" altLang="en-US"/>
        </a:p>
      </dgm:t>
    </dgm:pt>
    <dgm:pt modelId="{23041BD3-DBD5-4328-9D06-CF2C34235D4C}">
      <dgm:prSet phldrT="[文本]"/>
      <dgm:spPr/>
      <dgm:t>
        <a:bodyPr/>
        <a:lstStyle/>
        <a:p>
          <a:r>
            <a:rPr lang="zh-CN" altLang="en-US" dirty="0" smtClean="0"/>
            <a:t>危机跟踪</a:t>
          </a:r>
          <a:endParaRPr lang="zh-CN" altLang="en-US" dirty="0"/>
        </a:p>
      </dgm:t>
    </dgm:pt>
    <dgm:pt modelId="{41F714F1-AD1D-4C35-89CC-095E545EAF5C}" type="parTrans" cxnId="{08515DC3-6C50-4EC4-87DC-E23130475281}">
      <dgm:prSet/>
      <dgm:spPr/>
      <dgm:t>
        <a:bodyPr/>
        <a:lstStyle/>
        <a:p>
          <a:endParaRPr lang="zh-CN" altLang="en-US"/>
        </a:p>
      </dgm:t>
    </dgm:pt>
    <dgm:pt modelId="{CD6B85B3-345B-4E09-A21D-AF5D8E0E4AEE}" type="sibTrans" cxnId="{08515DC3-6C50-4EC4-87DC-E23130475281}">
      <dgm:prSet/>
      <dgm:spPr/>
      <dgm:t>
        <a:bodyPr/>
        <a:lstStyle/>
        <a:p>
          <a:endParaRPr lang="zh-CN" altLang="en-US"/>
        </a:p>
      </dgm:t>
    </dgm:pt>
    <dgm:pt modelId="{0B2ADB7E-C189-4148-92F2-30D3D6525669}">
      <dgm:prSet phldrT="[文本]"/>
      <dgm:spPr/>
      <dgm:t>
        <a:bodyPr/>
        <a:lstStyle/>
        <a:p>
          <a:r>
            <a:rPr lang="zh-CN" altLang="en-US" dirty="0" smtClean="0"/>
            <a:t>组群库</a:t>
          </a:r>
          <a:endParaRPr lang="zh-CN" altLang="en-US" dirty="0"/>
        </a:p>
      </dgm:t>
    </dgm:pt>
    <dgm:pt modelId="{496116EB-83BA-4F81-84EE-A0B209762F51}" type="parTrans" cxnId="{8EF39409-9FB1-458C-A7B9-15080596223F}">
      <dgm:prSet/>
      <dgm:spPr/>
      <dgm:t>
        <a:bodyPr/>
        <a:lstStyle/>
        <a:p>
          <a:endParaRPr lang="zh-CN" altLang="en-US"/>
        </a:p>
      </dgm:t>
    </dgm:pt>
    <dgm:pt modelId="{FEC5BBAB-5DB8-47E5-8CC9-AAFAE82C18D1}" type="sibTrans" cxnId="{8EF39409-9FB1-458C-A7B9-15080596223F}">
      <dgm:prSet/>
      <dgm:spPr/>
      <dgm:t>
        <a:bodyPr/>
        <a:lstStyle/>
        <a:p>
          <a:endParaRPr lang="zh-CN" altLang="en-US"/>
        </a:p>
      </dgm:t>
    </dgm:pt>
    <dgm:pt modelId="{F4E3AE59-DAE5-45FE-87B1-0579A119F16A}">
      <dgm:prSet/>
      <dgm:spPr/>
      <dgm:t>
        <a:bodyPr/>
        <a:lstStyle/>
        <a:p>
          <a:r>
            <a:rPr lang="zh-CN" altLang="en-US" dirty="0" smtClean="0"/>
            <a:t>网上文摘</a:t>
          </a:r>
          <a:endParaRPr lang="zh-CN" altLang="en-US" dirty="0"/>
        </a:p>
      </dgm:t>
    </dgm:pt>
    <dgm:pt modelId="{B02A883C-78C2-42AA-BB6B-B53BFB7133D1}" type="parTrans" cxnId="{E919C37D-B7C3-41BA-94BE-FA333C01D5C4}">
      <dgm:prSet/>
      <dgm:spPr/>
      <dgm:t>
        <a:bodyPr/>
        <a:lstStyle/>
        <a:p>
          <a:endParaRPr lang="zh-CN" altLang="en-US"/>
        </a:p>
      </dgm:t>
    </dgm:pt>
    <dgm:pt modelId="{A3AFB4FF-D5CB-4C78-950A-8EAFAF43704B}" type="sibTrans" cxnId="{E919C37D-B7C3-41BA-94BE-FA333C01D5C4}">
      <dgm:prSet/>
      <dgm:spPr/>
      <dgm:t>
        <a:bodyPr/>
        <a:lstStyle/>
        <a:p>
          <a:endParaRPr lang="zh-CN" altLang="en-US"/>
        </a:p>
      </dgm:t>
    </dgm:pt>
    <dgm:pt modelId="{01526FB3-77A9-4FCF-B849-DD8F6AA9DB72}">
      <dgm:prSet/>
      <dgm:spPr/>
      <dgm:t>
        <a:bodyPr/>
        <a:lstStyle/>
        <a:p>
          <a:r>
            <a:rPr lang="zh-CN" altLang="en-US" dirty="0" smtClean="0"/>
            <a:t>形势解读</a:t>
          </a:r>
          <a:endParaRPr lang="zh-CN" altLang="en-US" dirty="0"/>
        </a:p>
      </dgm:t>
    </dgm:pt>
    <dgm:pt modelId="{E5CF810A-B94E-49B2-89EC-AFC110B50B01}" type="parTrans" cxnId="{F3D26CA2-63C6-495A-8F9E-8A2E0D4F127B}">
      <dgm:prSet/>
      <dgm:spPr/>
      <dgm:t>
        <a:bodyPr/>
        <a:lstStyle/>
        <a:p>
          <a:endParaRPr lang="zh-CN" altLang="en-US"/>
        </a:p>
      </dgm:t>
    </dgm:pt>
    <dgm:pt modelId="{BD761CE2-AD6D-468C-9382-458F63AA08F3}" type="sibTrans" cxnId="{F3D26CA2-63C6-495A-8F9E-8A2E0D4F127B}">
      <dgm:prSet/>
      <dgm:spPr/>
      <dgm:t>
        <a:bodyPr/>
        <a:lstStyle/>
        <a:p>
          <a:endParaRPr lang="zh-CN" altLang="en-US"/>
        </a:p>
      </dgm:t>
    </dgm:pt>
    <dgm:pt modelId="{20B7C808-CE99-430A-8386-7108F8C01133}">
      <dgm:prSet/>
      <dgm:spPr/>
      <dgm:t>
        <a:bodyPr/>
        <a:lstStyle/>
        <a:p>
          <a:r>
            <a:rPr lang="zh-CN" altLang="en-US" dirty="0" smtClean="0"/>
            <a:t>百人团</a:t>
          </a:r>
          <a:endParaRPr lang="zh-CN" altLang="en-US" dirty="0"/>
        </a:p>
      </dgm:t>
    </dgm:pt>
    <dgm:pt modelId="{C7802E1C-E8B6-4CDB-9360-66A0C6982A90}" type="parTrans" cxnId="{2F491992-3988-44FA-B8AF-C3FC7F06ED14}">
      <dgm:prSet/>
      <dgm:spPr/>
      <dgm:t>
        <a:bodyPr/>
        <a:lstStyle/>
        <a:p>
          <a:endParaRPr lang="zh-CN" altLang="en-US"/>
        </a:p>
      </dgm:t>
    </dgm:pt>
    <dgm:pt modelId="{F0ACAEB3-0889-4F30-A7FB-903E361182B8}" type="sibTrans" cxnId="{2F491992-3988-44FA-B8AF-C3FC7F06ED14}">
      <dgm:prSet/>
      <dgm:spPr/>
      <dgm:t>
        <a:bodyPr/>
        <a:lstStyle/>
        <a:p>
          <a:endParaRPr lang="zh-CN" altLang="en-US"/>
        </a:p>
      </dgm:t>
    </dgm:pt>
    <dgm:pt modelId="{AF70A35B-345A-4DA1-BE77-DA32FC1C4C3E}">
      <dgm:prSet/>
      <dgm:spPr/>
      <dgm:t>
        <a:bodyPr/>
        <a:lstStyle/>
        <a:p>
          <a:r>
            <a:rPr lang="zh-CN" altLang="en-US" dirty="0" smtClean="0"/>
            <a:t>研究平台</a:t>
          </a:r>
          <a:endParaRPr lang="zh-CN" altLang="en-US" dirty="0"/>
        </a:p>
      </dgm:t>
    </dgm:pt>
    <dgm:pt modelId="{37295BB4-511D-40DA-9C1E-D1A0C6C699BA}" type="parTrans" cxnId="{B47B2350-583B-42EC-8213-2CCED8E0F1D6}">
      <dgm:prSet/>
      <dgm:spPr/>
      <dgm:t>
        <a:bodyPr/>
        <a:lstStyle/>
        <a:p>
          <a:endParaRPr lang="zh-CN" altLang="en-US"/>
        </a:p>
      </dgm:t>
    </dgm:pt>
    <dgm:pt modelId="{21C93523-70FA-444A-AB16-31E79236B6B3}" type="sibTrans" cxnId="{B47B2350-583B-42EC-8213-2CCED8E0F1D6}">
      <dgm:prSet/>
      <dgm:spPr/>
      <dgm:t>
        <a:bodyPr/>
        <a:lstStyle/>
        <a:p>
          <a:endParaRPr lang="zh-CN" altLang="en-US"/>
        </a:p>
      </dgm:t>
    </dgm:pt>
    <dgm:pt modelId="{D9C461BC-0DC8-417E-A1A6-8A064CE027E0}">
      <dgm:prSet/>
      <dgm:spPr/>
      <dgm:t>
        <a:bodyPr/>
        <a:lstStyle/>
        <a:p>
          <a:r>
            <a:rPr lang="zh-CN" altLang="en-US" dirty="0" smtClean="0"/>
            <a:t>统计数据</a:t>
          </a:r>
          <a:endParaRPr lang="zh-CN" altLang="en-US" dirty="0"/>
        </a:p>
      </dgm:t>
    </dgm:pt>
    <dgm:pt modelId="{AE4EDE6F-1269-4F68-BDA5-CAFEA2AD4590}" type="parTrans" cxnId="{DC95E091-62DE-4235-A89A-2023225F6921}">
      <dgm:prSet/>
      <dgm:spPr/>
      <dgm:t>
        <a:bodyPr/>
        <a:lstStyle/>
        <a:p>
          <a:endParaRPr lang="zh-CN" altLang="en-US"/>
        </a:p>
      </dgm:t>
    </dgm:pt>
    <dgm:pt modelId="{7842AD31-CF71-431E-9E6F-A188AC7EFBB2}" type="sibTrans" cxnId="{DC95E091-62DE-4235-A89A-2023225F6921}">
      <dgm:prSet/>
      <dgm:spPr/>
      <dgm:t>
        <a:bodyPr/>
        <a:lstStyle/>
        <a:p>
          <a:endParaRPr lang="zh-CN" altLang="en-US"/>
        </a:p>
      </dgm:t>
    </dgm:pt>
    <dgm:pt modelId="{3226FBCC-B115-4EF4-B709-D6DA4C35B883}">
      <dgm:prSet/>
      <dgm:spPr/>
      <dgm:t>
        <a:bodyPr/>
        <a:lstStyle/>
        <a:p>
          <a:r>
            <a:rPr lang="zh-CN" altLang="en-US" dirty="0" smtClean="0"/>
            <a:t>热点图解</a:t>
          </a:r>
          <a:endParaRPr lang="zh-CN" altLang="en-US" dirty="0"/>
        </a:p>
      </dgm:t>
    </dgm:pt>
    <dgm:pt modelId="{E8DF2477-ACC8-48C1-AEEF-B3E13D17713A}" type="parTrans" cxnId="{234E9DF5-4E5B-47DF-8A23-F9E40B537A78}">
      <dgm:prSet/>
      <dgm:spPr/>
      <dgm:t>
        <a:bodyPr/>
        <a:lstStyle/>
        <a:p>
          <a:endParaRPr lang="zh-CN" altLang="en-US"/>
        </a:p>
      </dgm:t>
    </dgm:pt>
    <dgm:pt modelId="{30C6B65C-43AC-4D7B-A727-5A6E74220F77}" type="sibTrans" cxnId="{234E9DF5-4E5B-47DF-8A23-F9E40B537A78}">
      <dgm:prSet/>
      <dgm:spPr/>
      <dgm:t>
        <a:bodyPr/>
        <a:lstStyle/>
        <a:p>
          <a:endParaRPr lang="zh-CN" altLang="en-US"/>
        </a:p>
      </dgm:t>
    </dgm:pt>
    <dgm:pt modelId="{6AA4FB7E-0B18-4353-B115-765E6A083729}" type="pres">
      <dgm:prSet presAssocID="{D77CBEF8-F530-4F3C-B235-2263417F3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AD9E468-1D9B-4AB9-AB67-B708D5E5A7AA}" type="pres">
      <dgm:prSet presAssocID="{2260C2B3-81D9-4936-A4A8-ECE138C8F821}" presName="hierRoot1" presStyleCnt="0">
        <dgm:presLayoutVars>
          <dgm:hierBranch val="init"/>
        </dgm:presLayoutVars>
      </dgm:prSet>
      <dgm:spPr/>
    </dgm:pt>
    <dgm:pt modelId="{79B985DD-64E2-43D0-A48E-A30B6A4797D1}" type="pres">
      <dgm:prSet presAssocID="{2260C2B3-81D9-4936-A4A8-ECE138C8F821}" presName="rootComposite1" presStyleCnt="0"/>
      <dgm:spPr/>
    </dgm:pt>
    <dgm:pt modelId="{5386854B-F771-4F37-BBC4-4F662DD0CDCD}" type="pres">
      <dgm:prSet presAssocID="{2260C2B3-81D9-4936-A4A8-ECE138C8F821}" presName="rootText1" presStyleLbl="node0" presStyleIdx="0" presStyleCnt="1" custScaleX="535367" custScaleY="238960" custLinFactNeighborX="-17270" custLinFactNeighborY="-6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B8417C-12EC-45B3-BA65-72E1F4A706C8}" type="pres">
      <dgm:prSet presAssocID="{2260C2B3-81D9-4936-A4A8-ECE138C8F82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AF686922-873E-4FAB-8F04-022EF50400F7}" type="pres">
      <dgm:prSet presAssocID="{2260C2B3-81D9-4936-A4A8-ECE138C8F821}" presName="hierChild2" presStyleCnt="0"/>
      <dgm:spPr/>
    </dgm:pt>
    <dgm:pt modelId="{F946C8C8-E981-4252-91D8-7A9C47A4C0F7}" type="pres">
      <dgm:prSet presAssocID="{09BABF1C-6678-428E-861F-A40FA589352D}" presName="Name37" presStyleLbl="parChTrans1D2" presStyleIdx="0" presStyleCnt="9"/>
      <dgm:spPr/>
      <dgm:t>
        <a:bodyPr/>
        <a:lstStyle/>
        <a:p>
          <a:endParaRPr lang="zh-CN" altLang="en-US"/>
        </a:p>
      </dgm:t>
    </dgm:pt>
    <dgm:pt modelId="{67BF30D9-7D0D-438F-8416-5A2E8058FDC2}" type="pres">
      <dgm:prSet presAssocID="{AD93A03D-9AFE-489F-9EAE-B75A96FB6318}" presName="hierRoot2" presStyleCnt="0">
        <dgm:presLayoutVars>
          <dgm:hierBranch val="init"/>
        </dgm:presLayoutVars>
      </dgm:prSet>
      <dgm:spPr/>
    </dgm:pt>
    <dgm:pt modelId="{41BE5E79-49F2-46C5-9233-33BE39A8DA63}" type="pres">
      <dgm:prSet presAssocID="{AD93A03D-9AFE-489F-9EAE-B75A96FB6318}" presName="rootComposite" presStyleCnt="0"/>
      <dgm:spPr/>
    </dgm:pt>
    <dgm:pt modelId="{558673B2-DC82-4061-9672-A5AE9C719254}" type="pres">
      <dgm:prSet presAssocID="{AD93A03D-9AFE-489F-9EAE-B75A96FB6318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3BAE86-33FA-4B01-AD11-E5E0C35A9255}" type="pres">
      <dgm:prSet presAssocID="{AD93A03D-9AFE-489F-9EAE-B75A96FB6318}" presName="rootConnector" presStyleLbl="node2" presStyleIdx="0" presStyleCnt="9"/>
      <dgm:spPr/>
      <dgm:t>
        <a:bodyPr/>
        <a:lstStyle/>
        <a:p>
          <a:endParaRPr lang="zh-CN" altLang="en-US"/>
        </a:p>
      </dgm:t>
    </dgm:pt>
    <dgm:pt modelId="{2873D234-45EE-4F4F-81D7-730A18C7FA48}" type="pres">
      <dgm:prSet presAssocID="{AD93A03D-9AFE-489F-9EAE-B75A96FB6318}" presName="hierChild4" presStyleCnt="0"/>
      <dgm:spPr/>
    </dgm:pt>
    <dgm:pt modelId="{4CBB2BF7-BB68-4D84-993F-866309961FA5}" type="pres">
      <dgm:prSet presAssocID="{AD93A03D-9AFE-489F-9EAE-B75A96FB6318}" presName="hierChild5" presStyleCnt="0"/>
      <dgm:spPr/>
    </dgm:pt>
    <dgm:pt modelId="{D0156384-FEBA-4433-B468-B21072516C9C}" type="pres">
      <dgm:prSet presAssocID="{E8DF2477-ACC8-48C1-AEEF-B3E13D17713A}" presName="Name37" presStyleLbl="parChTrans1D2" presStyleIdx="1" presStyleCnt="9"/>
      <dgm:spPr/>
      <dgm:t>
        <a:bodyPr/>
        <a:lstStyle/>
        <a:p>
          <a:endParaRPr lang="zh-CN" altLang="en-US"/>
        </a:p>
      </dgm:t>
    </dgm:pt>
    <dgm:pt modelId="{D0C60E27-56C0-4C6D-BE23-0BAA3D10B3FF}" type="pres">
      <dgm:prSet presAssocID="{3226FBCC-B115-4EF4-B709-D6DA4C35B883}" presName="hierRoot2" presStyleCnt="0">
        <dgm:presLayoutVars>
          <dgm:hierBranch val="init"/>
        </dgm:presLayoutVars>
      </dgm:prSet>
      <dgm:spPr/>
    </dgm:pt>
    <dgm:pt modelId="{9BC1A892-81D2-4484-923F-47102FBAAA98}" type="pres">
      <dgm:prSet presAssocID="{3226FBCC-B115-4EF4-B709-D6DA4C35B883}" presName="rootComposite" presStyleCnt="0"/>
      <dgm:spPr/>
    </dgm:pt>
    <dgm:pt modelId="{4C629895-FB20-4E9D-A553-63933E35D92C}" type="pres">
      <dgm:prSet presAssocID="{3226FBCC-B115-4EF4-B709-D6DA4C35B883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85600C-2C21-4B76-A3FE-C06138458120}" type="pres">
      <dgm:prSet presAssocID="{3226FBCC-B115-4EF4-B709-D6DA4C35B883}" presName="rootConnector" presStyleLbl="node2" presStyleIdx="1" presStyleCnt="9"/>
      <dgm:spPr/>
      <dgm:t>
        <a:bodyPr/>
        <a:lstStyle/>
        <a:p>
          <a:endParaRPr lang="zh-CN" altLang="en-US"/>
        </a:p>
      </dgm:t>
    </dgm:pt>
    <dgm:pt modelId="{C94DDECC-F37B-458F-9A89-6D21E658DE10}" type="pres">
      <dgm:prSet presAssocID="{3226FBCC-B115-4EF4-B709-D6DA4C35B883}" presName="hierChild4" presStyleCnt="0"/>
      <dgm:spPr/>
    </dgm:pt>
    <dgm:pt modelId="{85F4FA21-415E-4288-95D7-C89EAFE3D61F}" type="pres">
      <dgm:prSet presAssocID="{3226FBCC-B115-4EF4-B709-D6DA4C35B883}" presName="hierChild5" presStyleCnt="0"/>
      <dgm:spPr/>
    </dgm:pt>
    <dgm:pt modelId="{A413627A-D802-438E-B161-A14ECE06AF35}" type="pres">
      <dgm:prSet presAssocID="{41F714F1-AD1D-4C35-89CC-095E545EAF5C}" presName="Name37" presStyleLbl="parChTrans1D2" presStyleIdx="2" presStyleCnt="9"/>
      <dgm:spPr/>
      <dgm:t>
        <a:bodyPr/>
        <a:lstStyle/>
        <a:p>
          <a:endParaRPr lang="zh-CN" altLang="en-US"/>
        </a:p>
      </dgm:t>
    </dgm:pt>
    <dgm:pt modelId="{181916DF-F37B-42AF-8831-7D35264F4950}" type="pres">
      <dgm:prSet presAssocID="{23041BD3-DBD5-4328-9D06-CF2C34235D4C}" presName="hierRoot2" presStyleCnt="0">
        <dgm:presLayoutVars>
          <dgm:hierBranch val="init"/>
        </dgm:presLayoutVars>
      </dgm:prSet>
      <dgm:spPr/>
    </dgm:pt>
    <dgm:pt modelId="{2635294F-1C35-41F7-8495-ED518A010271}" type="pres">
      <dgm:prSet presAssocID="{23041BD3-DBD5-4328-9D06-CF2C34235D4C}" presName="rootComposite" presStyleCnt="0"/>
      <dgm:spPr/>
    </dgm:pt>
    <dgm:pt modelId="{5B592D51-2977-419A-AFA1-62536AB13EFC}" type="pres">
      <dgm:prSet presAssocID="{23041BD3-DBD5-4328-9D06-CF2C34235D4C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AA1B9AE-CCE5-4D3C-B2AD-72615E997CD7}" type="pres">
      <dgm:prSet presAssocID="{23041BD3-DBD5-4328-9D06-CF2C34235D4C}" presName="rootConnector" presStyleLbl="node2" presStyleIdx="2" presStyleCnt="9"/>
      <dgm:spPr/>
      <dgm:t>
        <a:bodyPr/>
        <a:lstStyle/>
        <a:p>
          <a:endParaRPr lang="zh-CN" altLang="en-US"/>
        </a:p>
      </dgm:t>
    </dgm:pt>
    <dgm:pt modelId="{7DE60F8B-E527-4374-A61F-624974382FB2}" type="pres">
      <dgm:prSet presAssocID="{23041BD3-DBD5-4328-9D06-CF2C34235D4C}" presName="hierChild4" presStyleCnt="0"/>
      <dgm:spPr/>
    </dgm:pt>
    <dgm:pt modelId="{2E9AEE30-738A-4090-87C5-1C2125BE53CE}" type="pres">
      <dgm:prSet presAssocID="{23041BD3-DBD5-4328-9D06-CF2C34235D4C}" presName="hierChild5" presStyleCnt="0"/>
      <dgm:spPr/>
    </dgm:pt>
    <dgm:pt modelId="{B830511B-A788-4059-8145-81E36001C555}" type="pres">
      <dgm:prSet presAssocID="{B02A883C-78C2-42AA-BB6B-B53BFB7133D1}" presName="Name37" presStyleLbl="parChTrans1D2" presStyleIdx="3" presStyleCnt="9"/>
      <dgm:spPr/>
      <dgm:t>
        <a:bodyPr/>
        <a:lstStyle/>
        <a:p>
          <a:endParaRPr lang="zh-CN" altLang="en-US"/>
        </a:p>
      </dgm:t>
    </dgm:pt>
    <dgm:pt modelId="{8B3BF89B-ADCF-41CF-BCC4-72BC462548BF}" type="pres">
      <dgm:prSet presAssocID="{F4E3AE59-DAE5-45FE-87B1-0579A119F16A}" presName="hierRoot2" presStyleCnt="0">
        <dgm:presLayoutVars>
          <dgm:hierBranch val="init"/>
        </dgm:presLayoutVars>
      </dgm:prSet>
      <dgm:spPr/>
    </dgm:pt>
    <dgm:pt modelId="{66B7C2E7-98B3-459D-8711-9A3285DC8F7E}" type="pres">
      <dgm:prSet presAssocID="{F4E3AE59-DAE5-45FE-87B1-0579A119F16A}" presName="rootComposite" presStyleCnt="0"/>
      <dgm:spPr/>
    </dgm:pt>
    <dgm:pt modelId="{CF5BBA83-06F7-4396-8CF9-10EE7AD40955}" type="pres">
      <dgm:prSet presAssocID="{F4E3AE59-DAE5-45FE-87B1-0579A119F16A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4156DF-4FD3-415C-9C44-8CE3E1CF6403}" type="pres">
      <dgm:prSet presAssocID="{F4E3AE59-DAE5-45FE-87B1-0579A119F16A}" presName="rootConnector" presStyleLbl="node2" presStyleIdx="3" presStyleCnt="9"/>
      <dgm:spPr/>
      <dgm:t>
        <a:bodyPr/>
        <a:lstStyle/>
        <a:p>
          <a:endParaRPr lang="zh-CN" altLang="en-US"/>
        </a:p>
      </dgm:t>
    </dgm:pt>
    <dgm:pt modelId="{C6092A29-445D-4AC0-B43C-5CCCE6E97F64}" type="pres">
      <dgm:prSet presAssocID="{F4E3AE59-DAE5-45FE-87B1-0579A119F16A}" presName="hierChild4" presStyleCnt="0"/>
      <dgm:spPr/>
    </dgm:pt>
    <dgm:pt modelId="{5DC24473-B501-42B0-A98E-CB36ABBD4024}" type="pres">
      <dgm:prSet presAssocID="{F4E3AE59-DAE5-45FE-87B1-0579A119F16A}" presName="hierChild5" presStyleCnt="0"/>
      <dgm:spPr/>
    </dgm:pt>
    <dgm:pt modelId="{CE36130B-E903-4EF4-9BFF-72A607116601}" type="pres">
      <dgm:prSet presAssocID="{E5CF810A-B94E-49B2-89EC-AFC110B50B01}" presName="Name37" presStyleLbl="parChTrans1D2" presStyleIdx="4" presStyleCnt="9"/>
      <dgm:spPr/>
      <dgm:t>
        <a:bodyPr/>
        <a:lstStyle/>
        <a:p>
          <a:endParaRPr lang="zh-CN" altLang="en-US"/>
        </a:p>
      </dgm:t>
    </dgm:pt>
    <dgm:pt modelId="{C38EA1AD-F6E0-4485-9B6B-84E3811E75C0}" type="pres">
      <dgm:prSet presAssocID="{01526FB3-77A9-4FCF-B849-DD8F6AA9DB72}" presName="hierRoot2" presStyleCnt="0">
        <dgm:presLayoutVars>
          <dgm:hierBranch val="init"/>
        </dgm:presLayoutVars>
      </dgm:prSet>
      <dgm:spPr/>
    </dgm:pt>
    <dgm:pt modelId="{BDB46440-6011-463D-9077-224E88F3B929}" type="pres">
      <dgm:prSet presAssocID="{01526FB3-77A9-4FCF-B849-DD8F6AA9DB72}" presName="rootComposite" presStyleCnt="0"/>
      <dgm:spPr/>
    </dgm:pt>
    <dgm:pt modelId="{8091183E-A29F-4ED0-AB29-8F422323D6B9}" type="pres">
      <dgm:prSet presAssocID="{01526FB3-77A9-4FCF-B849-DD8F6AA9DB72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4B4522-4A00-422C-8532-FA1626F2A360}" type="pres">
      <dgm:prSet presAssocID="{01526FB3-77A9-4FCF-B849-DD8F6AA9DB72}" presName="rootConnector" presStyleLbl="node2" presStyleIdx="4" presStyleCnt="9"/>
      <dgm:spPr/>
      <dgm:t>
        <a:bodyPr/>
        <a:lstStyle/>
        <a:p>
          <a:endParaRPr lang="zh-CN" altLang="en-US"/>
        </a:p>
      </dgm:t>
    </dgm:pt>
    <dgm:pt modelId="{9782FD11-E152-4BA7-AF40-2418D23498E6}" type="pres">
      <dgm:prSet presAssocID="{01526FB3-77A9-4FCF-B849-DD8F6AA9DB72}" presName="hierChild4" presStyleCnt="0"/>
      <dgm:spPr/>
    </dgm:pt>
    <dgm:pt modelId="{AFFD2BEC-5F26-41E4-A105-A19801274988}" type="pres">
      <dgm:prSet presAssocID="{01526FB3-77A9-4FCF-B849-DD8F6AA9DB72}" presName="hierChild5" presStyleCnt="0"/>
      <dgm:spPr/>
    </dgm:pt>
    <dgm:pt modelId="{B3D7DABA-4230-43A4-B297-352F512D0D18}" type="pres">
      <dgm:prSet presAssocID="{C7802E1C-E8B6-4CDB-9360-66A0C6982A90}" presName="Name37" presStyleLbl="parChTrans1D2" presStyleIdx="5" presStyleCnt="9"/>
      <dgm:spPr/>
      <dgm:t>
        <a:bodyPr/>
        <a:lstStyle/>
        <a:p>
          <a:endParaRPr lang="zh-CN" altLang="en-US"/>
        </a:p>
      </dgm:t>
    </dgm:pt>
    <dgm:pt modelId="{C97D699A-6434-463B-9098-B2E17FE777C4}" type="pres">
      <dgm:prSet presAssocID="{20B7C808-CE99-430A-8386-7108F8C01133}" presName="hierRoot2" presStyleCnt="0">
        <dgm:presLayoutVars>
          <dgm:hierBranch val="init"/>
        </dgm:presLayoutVars>
      </dgm:prSet>
      <dgm:spPr/>
    </dgm:pt>
    <dgm:pt modelId="{2470F8FF-A1B8-4E2C-8E5B-16D7D5A2FBC5}" type="pres">
      <dgm:prSet presAssocID="{20B7C808-CE99-430A-8386-7108F8C01133}" presName="rootComposite" presStyleCnt="0"/>
      <dgm:spPr/>
    </dgm:pt>
    <dgm:pt modelId="{56243559-018A-4915-ADC0-2FC58700FD2B}" type="pres">
      <dgm:prSet presAssocID="{20B7C808-CE99-430A-8386-7108F8C01133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B88F7E-50EB-4443-9EFB-3CEBA3E3F3F8}" type="pres">
      <dgm:prSet presAssocID="{20B7C808-CE99-430A-8386-7108F8C01133}" presName="rootConnector" presStyleLbl="node2" presStyleIdx="5" presStyleCnt="9"/>
      <dgm:spPr/>
      <dgm:t>
        <a:bodyPr/>
        <a:lstStyle/>
        <a:p>
          <a:endParaRPr lang="zh-CN" altLang="en-US"/>
        </a:p>
      </dgm:t>
    </dgm:pt>
    <dgm:pt modelId="{10082EBB-39B1-49EF-9CDF-A23D1F10C314}" type="pres">
      <dgm:prSet presAssocID="{20B7C808-CE99-430A-8386-7108F8C01133}" presName="hierChild4" presStyleCnt="0"/>
      <dgm:spPr/>
    </dgm:pt>
    <dgm:pt modelId="{A774D0B9-34AD-4E5A-B82C-A522D7A00D93}" type="pres">
      <dgm:prSet presAssocID="{20B7C808-CE99-430A-8386-7108F8C01133}" presName="hierChild5" presStyleCnt="0"/>
      <dgm:spPr/>
    </dgm:pt>
    <dgm:pt modelId="{09286890-6C5F-4CE1-81D9-F11B235AB960}" type="pres">
      <dgm:prSet presAssocID="{37295BB4-511D-40DA-9C1E-D1A0C6C699BA}" presName="Name37" presStyleLbl="parChTrans1D2" presStyleIdx="6" presStyleCnt="9"/>
      <dgm:spPr/>
      <dgm:t>
        <a:bodyPr/>
        <a:lstStyle/>
        <a:p>
          <a:endParaRPr lang="zh-CN" altLang="en-US"/>
        </a:p>
      </dgm:t>
    </dgm:pt>
    <dgm:pt modelId="{B356C967-B89A-4576-90C2-42D850F0471E}" type="pres">
      <dgm:prSet presAssocID="{AF70A35B-345A-4DA1-BE77-DA32FC1C4C3E}" presName="hierRoot2" presStyleCnt="0">
        <dgm:presLayoutVars>
          <dgm:hierBranch val="init"/>
        </dgm:presLayoutVars>
      </dgm:prSet>
      <dgm:spPr/>
    </dgm:pt>
    <dgm:pt modelId="{4F859C85-DC75-4EE0-B2BC-F18A810EA28B}" type="pres">
      <dgm:prSet presAssocID="{AF70A35B-345A-4DA1-BE77-DA32FC1C4C3E}" presName="rootComposite" presStyleCnt="0"/>
      <dgm:spPr/>
    </dgm:pt>
    <dgm:pt modelId="{BDEB2B73-505E-4BDD-B6D6-F787AC571871}" type="pres">
      <dgm:prSet presAssocID="{AF70A35B-345A-4DA1-BE77-DA32FC1C4C3E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C4B161-5614-4F9C-9F94-A871574E9CDC}" type="pres">
      <dgm:prSet presAssocID="{AF70A35B-345A-4DA1-BE77-DA32FC1C4C3E}" presName="rootConnector" presStyleLbl="node2" presStyleIdx="6" presStyleCnt="9"/>
      <dgm:spPr/>
      <dgm:t>
        <a:bodyPr/>
        <a:lstStyle/>
        <a:p>
          <a:endParaRPr lang="zh-CN" altLang="en-US"/>
        </a:p>
      </dgm:t>
    </dgm:pt>
    <dgm:pt modelId="{27AD3EF0-0475-496A-9E2B-915E73F9B1D7}" type="pres">
      <dgm:prSet presAssocID="{AF70A35B-345A-4DA1-BE77-DA32FC1C4C3E}" presName="hierChild4" presStyleCnt="0"/>
      <dgm:spPr/>
    </dgm:pt>
    <dgm:pt modelId="{AE8A8A2C-3F4A-4F6E-B4FF-B382043F6D78}" type="pres">
      <dgm:prSet presAssocID="{AF70A35B-345A-4DA1-BE77-DA32FC1C4C3E}" presName="hierChild5" presStyleCnt="0"/>
      <dgm:spPr/>
    </dgm:pt>
    <dgm:pt modelId="{4C1362C0-59EC-46BA-8924-A535CAF6A425}" type="pres">
      <dgm:prSet presAssocID="{AE4EDE6F-1269-4F68-BDA5-CAFEA2AD4590}" presName="Name37" presStyleLbl="parChTrans1D2" presStyleIdx="7" presStyleCnt="9"/>
      <dgm:spPr/>
      <dgm:t>
        <a:bodyPr/>
        <a:lstStyle/>
        <a:p>
          <a:endParaRPr lang="zh-CN" altLang="en-US"/>
        </a:p>
      </dgm:t>
    </dgm:pt>
    <dgm:pt modelId="{C712762A-0E52-4D49-81DA-A236A7609031}" type="pres">
      <dgm:prSet presAssocID="{D9C461BC-0DC8-417E-A1A6-8A064CE027E0}" presName="hierRoot2" presStyleCnt="0">
        <dgm:presLayoutVars>
          <dgm:hierBranch val="init"/>
        </dgm:presLayoutVars>
      </dgm:prSet>
      <dgm:spPr/>
    </dgm:pt>
    <dgm:pt modelId="{37729E4F-B8BF-471A-9A40-5C5D5B5E403B}" type="pres">
      <dgm:prSet presAssocID="{D9C461BC-0DC8-417E-A1A6-8A064CE027E0}" presName="rootComposite" presStyleCnt="0"/>
      <dgm:spPr/>
    </dgm:pt>
    <dgm:pt modelId="{BB6A1711-5A81-45CF-B793-C2060559ECB5}" type="pres">
      <dgm:prSet presAssocID="{D9C461BC-0DC8-417E-A1A6-8A064CE027E0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03CCDD-0935-4C6B-86C3-81B68084B943}" type="pres">
      <dgm:prSet presAssocID="{D9C461BC-0DC8-417E-A1A6-8A064CE027E0}" presName="rootConnector" presStyleLbl="node2" presStyleIdx="7" presStyleCnt="9"/>
      <dgm:spPr/>
      <dgm:t>
        <a:bodyPr/>
        <a:lstStyle/>
        <a:p>
          <a:endParaRPr lang="zh-CN" altLang="en-US"/>
        </a:p>
      </dgm:t>
    </dgm:pt>
    <dgm:pt modelId="{7D5BE452-3DFA-487E-A207-90354E6EE1B8}" type="pres">
      <dgm:prSet presAssocID="{D9C461BC-0DC8-417E-A1A6-8A064CE027E0}" presName="hierChild4" presStyleCnt="0"/>
      <dgm:spPr/>
    </dgm:pt>
    <dgm:pt modelId="{9C2BFBA8-7751-4E79-84E4-DDBDFAC9CC9A}" type="pres">
      <dgm:prSet presAssocID="{D9C461BC-0DC8-417E-A1A6-8A064CE027E0}" presName="hierChild5" presStyleCnt="0"/>
      <dgm:spPr/>
    </dgm:pt>
    <dgm:pt modelId="{4E68B8A4-1E36-4CB8-B3F3-E7CE56FD4F1F}" type="pres">
      <dgm:prSet presAssocID="{496116EB-83BA-4F81-84EE-A0B209762F51}" presName="Name37" presStyleLbl="parChTrans1D2" presStyleIdx="8" presStyleCnt="9"/>
      <dgm:spPr/>
      <dgm:t>
        <a:bodyPr/>
        <a:lstStyle/>
        <a:p>
          <a:endParaRPr lang="zh-CN" altLang="en-US"/>
        </a:p>
      </dgm:t>
    </dgm:pt>
    <dgm:pt modelId="{4E176EB5-DAB4-4BCA-BC91-40E73732390C}" type="pres">
      <dgm:prSet presAssocID="{0B2ADB7E-C189-4148-92F2-30D3D6525669}" presName="hierRoot2" presStyleCnt="0">
        <dgm:presLayoutVars>
          <dgm:hierBranch val="init"/>
        </dgm:presLayoutVars>
      </dgm:prSet>
      <dgm:spPr/>
    </dgm:pt>
    <dgm:pt modelId="{6C278B4D-5659-44F2-8AB4-165EBE5EBB80}" type="pres">
      <dgm:prSet presAssocID="{0B2ADB7E-C189-4148-92F2-30D3D6525669}" presName="rootComposite" presStyleCnt="0"/>
      <dgm:spPr/>
    </dgm:pt>
    <dgm:pt modelId="{0B9DADE4-4691-4E53-AA43-B4FBAC73B13D}" type="pres">
      <dgm:prSet presAssocID="{0B2ADB7E-C189-4148-92F2-30D3D6525669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9FD34A-46C3-4A94-81E6-5C72E68F0A84}" type="pres">
      <dgm:prSet presAssocID="{0B2ADB7E-C189-4148-92F2-30D3D6525669}" presName="rootConnector" presStyleLbl="node2" presStyleIdx="8" presStyleCnt="9"/>
      <dgm:spPr/>
      <dgm:t>
        <a:bodyPr/>
        <a:lstStyle/>
        <a:p>
          <a:endParaRPr lang="zh-CN" altLang="en-US"/>
        </a:p>
      </dgm:t>
    </dgm:pt>
    <dgm:pt modelId="{E2036CC5-D258-465A-A7F8-3284A452918C}" type="pres">
      <dgm:prSet presAssocID="{0B2ADB7E-C189-4148-92F2-30D3D6525669}" presName="hierChild4" presStyleCnt="0"/>
      <dgm:spPr/>
    </dgm:pt>
    <dgm:pt modelId="{240B8BA6-69A6-4F90-B5D5-41B8697503D1}" type="pres">
      <dgm:prSet presAssocID="{0B2ADB7E-C189-4148-92F2-30D3D6525669}" presName="hierChild5" presStyleCnt="0"/>
      <dgm:spPr/>
    </dgm:pt>
    <dgm:pt modelId="{E57250B2-B200-4F2E-9F54-536379C716B8}" type="pres">
      <dgm:prSet presAssocID="{2260C2B3-81D9-4936-A4A8-ECE138C8F821}" presName="hierChild3" presStyleCnt="0"/>
      <dgm:spPr/>
    </dgm:pt>
  </dgm:ptLst>
  <dgm:cxnLst>
    <dgm:cxn modelId="{8EF39409-9FB1-458C-A7B9-15080596223F}" srcId="{2260C2B3-81D9-4936-A4A8-ECE138C8F821}" destId="{0B2ADB7E-C189-4148-92F2-30D3D6525669}" srcOrd="8" destOrd="0" parTransId="{496116EB-83BA-4F81-84EE-A0B209762F51}" sibTransId="{FEC5BBAB-5DB8-47E5-8CC9-AAFAE82C18D1}"/>
    <dgm:cxn modelId="{BC4879FE-1344-4F99-8BB9-78C9E746BBA9}" type="presOf" srcId="{F4E3AE59-DAE5-45FE-87B1-0579A119F16A}" destId="{CF5BBA83-06F7-4396-8CF9-10EE7AD40955}" srcOrd="0" destOrd="0" presId="urn:microsoft.com/office/officeart/2005/8/layout/orgChart1"/>
    <dgm:cxn modelId="{636788B5-A06F-4FAD-98E7-B166DEF4A322}" type="presOf" srcId="{AE4EDE6F-1269-4F68-BDA5-CAFEA2AD4590}" destId="{4C1362C0-59EC-46BA-8924-A535CAF6A425}" srcOrd="0" destOrd="0" presId="urn:microsoft.com/office/officeart/2005/8/layout/orgChart1"/>
    <dgm:cxn modelId="{08515DC3-6C50-4EC4-87DC-E23130475281}" srcId="{2260C2B3-81D9-4936-A4A8-ECE138C8F821}" destId="{23041BD3-DBD5-4328-9D06-CF2C34235D4C}" srcOrd="2" destOrd="0" parTransId="{41F714F1-AD1D-4C35-89CC-095E545EAF5C}" sibTransId="{CD6B85B3-345B-4E09-A21D-AF5D8E0E4AEE}"/>
    <dgm:cxn modelId="{234E9DF5-4E5B-47DF-8A23-F9E40B537A78}" srcId="{2260C2B3-81D9-4936-A4A8-ECE138C8F821}" destId="{3226FBCC-B115-4EF4-B709-D6DA4C35B883}" srcOrd="1" destOrd="0" parTransId="{E8DF2477-ACC8-48C1-AEEF-B3E13D17713A}" sibTransId="{30C6B65C-43AC-4D7B-A727-5A6E74220F77}"/>
    <dgm:cxn modelId="{08440728-94DA-4415-B683-73E03AF7F69E}" type="presOf" srcId="{09BABF1C-6678-428E-861F-A40FA589352D}" destId="{F946C8C8-E981-4252-91D8-7A9C47A4C0F7}" srcOrd="0" destOrd="0" presId="urn:microsoft.com/office/officeart/2005/8/layout/orgChart1"/>
    <dgm:cxn modelId="{57796795-B4C3-4864-8D4C-9D812487AA87}" type="presOf" srcId="{C7802E1C-E8B6-4CDB-9360-66A0C6982A90}" destId="{B3D7DABA-4230-43A4-B297-352F512D0D18}" srcOrd="0" destOrd="0" presId="urn:microsoft.com/office/officeart/2005/8/layout/orgChart1"/>
    <dgm:cxn modelId="{1635751B-5FCC-417E-A6A2-6765878885CB}" type="presOf" srcId="{01526FB3-77A9-4FCF-B849-DD8F6AA9DB72}" destId="{634B4522-4A00-422C-8532-FA1626F2A360}" srcOrd="1" destOrd="0" presId="urn:microsoft.com/office/officeart/2005/8/layout/orgChart1"/>
    <dgm:cxn modelId="{BB34E192-8FEA-445B-B87E-E19D25DD8BC8}" type="presOf" srcId="{20B7C808-CE99-430A-8386-7108F8C01133}" destId="{56243559-018A-4915-ADC0-2FC58700FD2B}" srcOrd="0" destOrd="0" presId="urn:microsoft.com/office/officeart/2005/8/layout/orgChart1"/>
    <dgm:cxn modelId="{0FE41AD0-F147-4FB8-ACC8-32EAB80A3866}" type="presOf" srcId="{3226FBCC-B115-4EF4-B709-D6DA4C35B883}" destId="{1785600C-2C21-4B76-A3FE-C06138458120}" srcOrd="1" destOrd="0" presId="urn:microsoft.com/office/officeart/2005/8/layout/orgChart1"/>
    <dgm:cxn modelId="{DC95E091-62DE-4235-A89A-2023225F6921}" srcId="{2260C2B3-81D9-4936-A4A8-ECE138C8F821}" destId="{D9C461BC-0DC8-417E-A1A6-8A064CE027E0}" srcOrd="7" destOrd="0" parTransId="{AE4EDE6F-1269-4F68-BDA5-CAFEA2AD4590}" sibTransId="{7842AD31-CF71-431E-9E6F-A188AC7EFBB2}"/>
    <dgm:cxn modelId="{6C5847CC-7E5C-4848-B332-6D606A9D1A9B}" type="presOf" srcId="{3226FBCC-B115-4EF4-B709-D6DA4C35B883}" destId="{4C629895-FB20-4E9D-A553-63933E35D92C}" srcOrd="0" destOrd="0" presId="urn:microsoft.com/office/officeart/2005/8/layout/orgChart1"/>
    <dgm:cxn modelId="{B47B2350-583B-42EC-8213-2CCED8E0F1D6}" srcId="{2260C2B3-81D9-4936-A4A8-ECE138C8F821}" destId="{AF70A35B-345A-4DA1-BE77-DA32FC1C4C3E}" srcOrd="6" destOrd="0" parTransId="{37295BB4-511D-40DA-9C1E-D1A0C6C699BA}" sibTransId="{21C93523-70FA-444A-AB16-31E79236B6B3}"/>
    <dgm:cxn modelId="{BF41B347-244B-4B60-A784-54F18655C59B}" type="presOf" srcId="{B02A883C-78C2-42AA-BB6B-B53BFB7133D1}" destId="{B830511B-A788-4059-8145-81E36001C555}" srcOrd="0" destOrd="0" presId="urn:microsoft.com/office/officeart/2005/8/layout/orgChart1"/>
    <dgm:cxn modelId="{69A216B2-DCA0-4AD2-81FD-666EBB10215D}" type="presOf" srcId="{37295BB4-511D-40DA-9C1E-D1A0C6C699BA}" destId="{09286890-6C5F-4CE1-81D9-F11B235AB960}" srcOrd="0" destOrd="0" presId="urn:microsoft.com/office/officeart/2005/8/layout/orgChart1"/>
    <dgm:cxn modelId="{81A2EAC7-ED4F-4CB3-8658-387CAB99F183}" srcId="{D77CBEF8-F530-4F3C-B235-2263417F3F7F}" destId="{2260C2B3-81D9-4936-A4A8-ECE138C8F821}" srcOrd="0" destOrd="0" parTransId="{2EBE4119-A99B-4F87-9DEA-3B70885BAE5A}" sibTransId="{8DA148C9-4ED6-4A33-8289-492CC8AE48BB}"/>
    <dgm:cxn modelId="{0448272D-49A2-4A23-A80F-2C9C4BBA3CC6}" type="presOf" srcId="{496116EB-83BA-4F81-84EE-A0B209762F51}" destId="{4E68B8A4-1E36-4CB8-B3F3-E7CE56FD4F1F}" srcOrd="0" destOrd="0" presId="urn:microsoft.com/office/officeart/2005/8/layout/orgChart1"/>
    <dgm:cxn modelId="{949DDA65-D54F-459F-8818-4ACAAFF9F423}" type="presOf" srcId="{AD93A03D-9AFE-489F-9EAE-B75A96FB6318}" destId="{FC3BAE86-33FA-4B01-AD11-E5E0C35A9255}" srcOrd="1" destOrd="0" presId="urn:microsoft.com/office/officeart/2005/8/layout/orgChart1"/>
    <dgm:cxn modelId="{9E30CA6D-8EC9-4F9D-850C-B1E7997F1EB6}" type="presOf" srcId="{E5CF810A-B94E-49B2-89EC-AFC110B50B01}" destId="{CE36130B-E903-4EF4-9BFF-72A607116601}" srcOrd="0" destOrd="0" presId="urn:microsoft.com/office/officeart/2005/8/layout/orgChart1"/>
    <dgm:cxn modelId="{53E20706-45FE-4C1E-A8BF-2A2A805ACC40}" type="presOf" srcId="{AD93A03D-9AFE-489F-9EAE-B75A96FB6318}" destId="{558673B2-DC82-4061-9672-A5AE9C719254}" srcOrd="0" destOrd="0" presId="urn:microsoft.com/office/officeart/2005/8/layout/orgChart1"/>
    <dgm:cxn modelId="{11CD4C64-EE9D-4155-9738-ECD0E92E1258}" type="presOf" srcId="{D77CBEF8-F530-4F3C-B235-2263417F3F7F}" destId="{6AA4FB7E-0B18-4353-B115-765E6A083729}" srcOrd="0" destOrd="0" presId="urn:microsoft.com/office/officeart/2005/8/layout/orgChart1"/>
    <dgm:cxn modelId="{08F06BE0-4D31-4706-A645-5DD498F45A48}" type="presOf" srcId="{AF70A35B-345A-4DA1-BE77-DA32FC1C4C3E}" destId="{BDEB2B73-505E-4BDD-B6D6-F787AC571871}" srcOrd="0" destOrd="0" presId="urn:microsoft.com/office/officeart/2005/8/layout/orgChart1"/>
    <dgm:cxn modelId="{F85B4100-69D4-45A7-A971-ED2D6874CB17}" type="presOf" srcId="{0B2ADB7E-C189-4148-92F2-30D3D6525669}" destId="{579FD34A-46C3-4A94-81E6-5C72E68F0A84}" srcOrd="1" destOrd="0" presId="urn:microsoft.com/office/officeart/2005/8/layout/orgChart1"/>
    <dgm:cxn modelId="{E919C37D-B7C3-41BA-94BE-FA333C01D5C4}" srcId="{2260C2B3-81D9-4936-A4A8-ECE138C8F821}" destId="{F4E3AE59-DAE5-45FE-87B1-0579A119F16A}" srcOrd="3" destOrd="0" parTransId="{B02A883C-78C2-42AA-BB6B-B53BFB7133D1}" sibTransId="{A3AFB4FF-D5CB-4C78-950A-8EAFAF43704B}"/>
    <dgm:cxn modelId="{77B69186-5BD6-4DD0-B766-CA95EA632A25}" type="presOf" srcId="{0B2ADB7E-C189-4148-92F2-30D3D6525669}" destId="{0B9DADE4-4691-4E53-AA43-B4FBAC73B13D}" srcOrd="0" destOrd="0" presId="urn:microsoft.com/office/officeart/2005/8/layout/orgChart1"/>
    <dgm:cxn modelId="{69B825C8-8DA1-4CB2-84ED-4DF2F44B145A}" srcId="{2260C2B3-81D9-4936-A4A8-ECE138C8F821}" destId="{AD93A03D-9AFE-489F-9EAE-B75A96FB6318}" srcOrd="0" destOrd="0" parTransId="{09BABF1C-6678-428E-861F-A40FA589352D}" sibTransId="{A7B85452-C7F9-4803-8D0B-94910AA20219}"/>
    <dgm:cxn modelId="{A64E20A4-8560-409B-BAE6-45562AD93DEF}" type="presOf" srcId="{01526FB3-77A9-4FCF-B849-DD8F6AA9DB72}" destId="{8091183E-A29F-4ED0-AB29-8F422323D6B9}" srcOrd="0" destOrd="0" presId="urn:microsoft.com/office/officeart/2005/8/layout/orgChart1"/>
    <dgm:cxn modelId="{BFCA5088-EDA9-4AA3-9622-D50BE1A7F658}" type="presOf" srcId="{41F714F1-AD1D-4C35-89CC-095E545EAF5C}" destId="{A413627A-D802-438E-B161-A14ECE06AF35}" srcOrd="0" destOrd="0" presId="urn:microsoft.com/office/officeart/2005/8/layout/orgChart1"/>
    <dgm:cxn modelId="{10011829-46C0-45B9-8439-5A0C74FFC915}" type="presOf" srcId="{E8DF2477-ACC8-48C1-AEEF-B3E13D17713A}" destId="{D0156384-FEBA-4433-B468-B21072516C9C}" srcOrd="0" destOrd="0" presId="urn:microsoft.com/office/officeart/2005/8/layout/orgChart1"/>
    <dgm:cxn modelId="{2F491992-3988-44FA-B8AF-C3FC7F06ED14}" srcId="{2260C2B3-81D9-4936-A4A8-ECE138C8F821}" destId="{20B7C808-CE99-430A-8386-7108F8C01133}" srcOrd="5" destOrd="0" parTransId="{C7802E1C-E8B6-4CDB-9360-66A0C6982A90}" sibTransId="{F0ACAEB3-0889-4F30-A7FB-903E361182B8}"/>
    <dgm:cxn modelId="{0E9EB095-DF62-4812-84AC-3C14DE70510F}" type="presOf" srcId="{2260C2B3-81D9-4936-A4A8-ECE138C8F821}" destId="{64B8417C-12EC-45B3-BA65-72E1F4A706C8}" srcOrd="1" destOrd="0" presId="urn:microsoft.com/office/officeart/2005/8/layout/orgChart1"/>
    <dgm:cxn modelId="{10598E64-24E5-40F2-90D1-7925ECB3687C}" type="presOf" srcId="{2260C2B3-81D9-4936-A4A8-ECE138C8F821}" destId="{5386854B-F771-4F37-BBC4-4F662DD0CDCD}" srcOrd="0" destOrd="0" presId="urn:microsoft.com/office/officeart/2005/8/layout/orgChart1"/>
    <dgm:cxn modelId="{5219CB59-7C76-4003-A0C2-D83505AEC14F}" type="presOf" srcId="{D9C461BC-0DC8-417E-A1A6-8A064CE027E0}" destId="{BB6A1711-5A81-45CF-B793-C2060559ECB5}" srcOrd="0" destOrd="0" presId="urn:microsoft.com/office/officeart/2005/8/layout/orgChart1"/>
    <dgm:cxn modelId="{C4CA448A-DD01-4DE8-A744-9CCD7F0CB755}" type="presOf" srcId="{23041BD3-DBD5-4328-9D06-CF2C34235D4C}" destId="{1AA1B9AE-CCE5-4D3C-B2AD-72615E997CD7}" srcOrd="1" destOrd="0" presId="urn:microsoft.com/office/officeart/2005/8/layout/orgChart1"/>
    <dgm:cxn modelId="{BD511B7E-4B40-4567-97E5-4A18CC8D044F}" type="presOf" srcId="{D9C461BC-0DC8-417E-A1A6-8A064CE027E0}" destId="{F803CCDD-0935-4C6B-86C3-81B68084B943}" srcOrd="1" destOrd="0" presId="urn:microsoft.com/office/officeart/2005/8/layout/orgChart1"/>
    <dgm:cxn modelId="{E47C2DF2-F3DF-4D50-8F83-788E0F8C4CC4}" type="presOf" srcId="{20B7C808-CE99-430A-8386-7108F8C01133}" destId="{C7B88F7E-50EB-4443-9EFB-3CEBA3E3F3F8}" srcOrd="1" destOrd="0" presId="urn:microsoft.com/office/officeart/2005/8/layout/orgChart1"/>
    <dgm:cxn modelId="{9A21C781-7F02-4D59-BAC2-8EC00C4D5CDC}" type="presOf" srcId="{23041BD3-DBD5-4328-9D06-CF2C34235D4C}" destId="{5B592D51-2977-419A-AFA1-62536AB13EFC}" srcOrd="0" destOrd="0" presId="urn:microsoft.com/office/officeart/2005/8/layout/orgChart1"/>
    <dgm:cxn modelId="{F3D26CA2-63C6-495A-8F9E-8A2E0D4F127B}" srcId="{2260C2B3-81D9-4936-A4A8-ECE138C8F821}" destId="{01526FB3-77A9-4FCF-B849-DD8F6AA9DB72}" srcOrd="4" destOrd="0" parTransId="{E5CF810A-B94E-49B2-89EC-AFC110B50B01}" sibTransId="{BD761CE2-AD6D-468C-9382-458F63AA08F3}"/>
    <dgm:cxn modelId="{D76FA4A6-A1D4-4D14-9D5A-3B7A11DCAA76}" type="presOf" srcId="{F4E3AE59-DAE5-45FE-87B1-0579A119F16A}" destId="{CF4156DF-4FD3-415C-9C44-8CE3E1CF6403}" srcOrd="1" destOrd="0" presId="urn:microsoft.com/office/officeart/2005/8/layout/orgChart1"/>
    <dgm:cxn modelId="{C805E255-BC82-4A60-891E-ACDFECE547BA}" type="presOf" srcId="{AF70A35B-345A-4DA1-BE77-DA32FC1C4C3E}" destId="{44C4B161-5614-4F9C-9F94-A871574E9CDC}" srcOrd="1" destOrd="0" presId="urn:microsoft.com/office/officeart/2005/8/layout/orgChart1"/>
    <dgm:cxn modelId="{010AA895-325B-4F7A-9F6A-D8DC5F5FA7DA}" type="presParOf" srcId="{6AA4FB7E-0B18-4353-B115-765E6A083729}" destId="{6AD9E468-1D9B-4AB9-AB67-B708D5E5A7AA}" srcOrd="0" destOrd="0" presId="urn:microsoft.com/office/officeart/2005/8/layout/orgChart1"/>
    <dgm:cxn modelId="{D1E2A713-B638-4F31-9B2E-FF41F7FE5FFB}" type="presParOf" srcId="{6AD9E468-1D9B-4AB9-AB67-B708D5E5A7AA}" destId="{79B985DD-64E2-43D0-A48E-A30B6A4797D1}" srcOrd="0" destOrd="0" presId="urn:microsoft.com/office/officeart/2005/8/layout/orgChart1"/>
    <dgm:cxn modelId="{83D8EFDD-E0E6-4710-A5ED-F3597868C815}" type="presParOf" srcId="{79B985DD-64E2-43D0-A48E-A30B6A4797D1}" destId="{5386854B-F771-4F37-BBC4-4F662DD0CDCD}" srcOrd="0" destOrd="0" presId="urn:microsoft.com/office/officeart/2005/8/layout/orgChart1"/>
    <dgm:cxn modelId="{35BA452D-5A77-4325-A364-DF7525E751EF}" type="presParOf" srcId="{79B985DD-64E2-43D0-A48E-A30B6A4797D1}" destId="{64B8417C-12EC-45B3-BA65-72E1F4A706C8}" srcOrd="1" destOrd="0" presId="urn:microsoft.com/office/officeart/2005/8/layout/orgChart1"/>
    <dgm:cxn modelId="{AAE0AA75-5EDD-47DD-8119-750C50E78619}" type="presParOf" srcId="{6AD9E468-1D9B-4AB9-AB67-B708D5E5A7AA}" destId="{AF686922-873E-4FAB-8F04-022EF50400F7}" srcOrd="1" destOrd="0" presId="urn:microsoft.com/office/officeart/2005/8/layout/orgChart1"/>
    <dgm:cxn modelId="{CCD785AA-8E5C-4FEC-8F8F-5BB862182EB7}" type="presParOf" srcId="{AF686922-873E-4FAB-8F04-022EF50400F7}" destId="{F946C8C8-E981-4252-91D8-7A9C47A4C0F7}" srcOrd="0" destOrd="0" presId="urn:microsoft.com/office/officeart/2005/8/layout/orgChart1"/>
    <dgm:cxn modelId="{D8D05233-8A33-4AA2-AD83-A58D950225CB}" type="presParOf" srcId="{AF686922-873E-4FAB-8F04-022EF50400F7}" destId="{67BF30D9-7D0D-438F-8416-5A2E8058FDC2}" srcOrd="1" destOrd="0" presId="urn:microsoft.com/office/officeart/2005/8/layout/orgChart1"/>
    <dgm:cxn modelId="{04E17608-1610-4909-9BFB-C11CDF08BB57}" type="presParOf" srcId="{67BF30D9-7D0D-438F-8416-5A2E8058FDC2}" destId="{41BE5E79-49F2-46C5-9233-33BE39A8DA63}" srcOrd="0" destOrd="0" presId="urn:microsoft.com/office/officeart/2005/8/layout/orgChart1"/>
    <dgm:cxn modelId="{2D8ABF3C-864E-4746-B503-6715DF44B514}" type="presParOf" srcId="{41BE5E79-49F2-46C5-9233-33BE39A8DA63}" destId="{558673B2-DC82-4061-9672-A5AE9C719254}" srcOrd="0" destOrd="0" presId="urn:microsoft.com/office/officeart/2005/8/layout/orgChart1"/>
    <dgm:cxn modelId="{3ADCFBDA-979A-4A89-984C-FD15A6D277E8}" type="presParOf" srcId="{41BE5E79-49F2-46C5-9233-33BE39A8DA63}" destId="{FC3BAE86-33FA-4B01-AD11-E5E0C35A9255}" srcOrd="1" destOrd="0" presId="urn:microsoft.com/office/officeart/2005/8/layout/orgChart1"/>
    <dgm:cxn modelId="{E815505C-8A78-4AFF-96F0-03A0F17C63C4}" type="presParOf" srcId="{67BF30D9-7D0D-438F-8416-5A2E8058FDC2}" destId="{2873D234-45EE-4F4F-81D7-730A18C7FA48}" srcOrd="1" destOrd="0" presId="urn:microsoft.com/office/officeart/2005/8/layout/orgChart1"/>
    <dgm:cxn modelId="{B83E16D5-C2C1-4ED4-940C-F919084A869F}" type="presParOf" srcId="{67BF30D9-7D0D-438F-8416-5A2E8058FDC2}" destId="{4CBB2BF7-BB68-4D84-993F-866309961FA5}" srcOrd="2" destOrd="0" presId="urn:microsoft.com/office/officeart/2005/8/layout/orgChart1"/>
    <dgm:cxn modelId="{87EA1382-D87F-47D4-A119-ABC67F409313}" type="presParOf" srcId="{AF686922-873E-4FAB-8F04-022EF50400F7}" destId="{D0156384-FEBA-4433-B468-B21072516C9C}" srcOrd="2" destOrd="0" presId="urn:microsoft.com/office/officeart/2005/8/layout/orgChart1"/>
    <dgm:cxn modelId="{709E6F85-C34B-4E6A-877C-6A6E4B51D66B}" type="presParOf" srcId="{AF686922-873E-4FAB-8F04-022EF50400F7}" destId="{D0C60E27-56C0-4C6D-BE23-0BAA3D10B3FF}" srcOrd="3" destOrd="0" presId="urn:microsoft.com/office/officeart/2005/8/layout/orgChart1"/>
    <dgm:cxn modelId="{1F079FD2-594B-47AE-8821-C0556012422E}" type="presParOf" srcId="{D0C60E27-56C0-4C6D-BE23-0BAA3D10B3FF}" destId="{9BC1A892-81D2-4484-923F-47102FBAAA98}" srcOrd="0" destOrd="0" presId="urn:microsoft.com/office/officeart/2005/8/layout/orgChart1"/>
    <dgm:cxn modelId="{6B3AD45E-F99A-4645-9701-53144C541601}" type="presParOf" srcId="{9BC1A892-81D2-4484-923F-47102FBAAA98}" destId="{4C629895-FB20-4E9D-A553-63933E35D92C}" srcOrd="0" destOrd="0" presId="urn:microsoft.com/office/officeart/2005/8/layout/orgChart1"/>
    <dgm:cxn modelId="{271D9DBC-1935-4B51-8BD4-0B7D0C138450}" type="presParOf" srcId="{9BC1A892-81D2-4484-923F-47102FBAAA98}" destId="{1785600C-2C21-4B76-A3FE-C06138458120}" srcOrd="1" destOrd="0" presId="urn:microsoft.com/office/officeart/2005/8/layout/orgChart1"/>
    <dgm:cxn modelId="{F862E318-BA89-4F91-9EA1-033AD42BCAC5}" type="presParOf" srcId="{D0C60E27-56C0-4C6D-BE23-0BAA3D10B3FF}" destId="{C94DDECC-F37B-458F-9A89-6D21E658DE10}" srcOrd="1" destOrd="0" presId="urn:microsoft.com/office/officeart/2005/8/layout/orgChart1"/>
    <dgm:cxn modelId="{B5D7EE93-93EE-4B09-ACF0-DBC9DFBBA5A2}" type="presParOf" srcId="{D0C60E27-56C0-4C6D-BE23-0BAA3D10B3FF}" destId="{85F4FA21-415E-4288-95D7-C89EAFE3D61F}" srcOrd="2" destOrd="0" presId="urn:microsoft.com/office/officeart/2005/8/layout/orgChart1"/>
    <dgm:cxn modelId="{AC4B0D1B-17C0-4CE1-AA4A-12439F9FDB2A}" type="presParOf" srcId="{AF686922-873E-4FAB-8F04-022EF50400F7}" destId="{A413627A-D802-438E-B161-A14ECE06AF35}" srcOrd="4" destOrd="0" presId="urn:microsoft.com/office/officeart/2005/8/layout/orgChart1"/>
    <dgm:cxn modelId="{D1179C16-E33B-4C7D-AFC5-60397FBF7E3F}" type="presParOf" srcId="{AF686922-873E-4FAB-8F04-022EF50400F7}" destId="{181916DF-F37B-42AF-8831-7D35264F4950}" srcOrd="5" destOrd="0" presId="urn:microsoft.com/office/officeart/2005/8/layout/orgChart1"/>
    <dgm:cxn modelId="{32D40370-0F54-43D4-9C2C-2441D3F007AA}" type="presParOf" srcId="{181916DF-F37B-42AF-8831-7D35264F4950}" destId="{2635294F-1C35-41F7-8495-ED518A010271}" srcOrd="0" destOrd="0" presId="urn:microsoft.com/office/officeart/2005/8/layout/orgChart1"/>
    <dgm:cxn modelId="{ED29F232-8F7F-4482-AE17-FEC1A0056446}" type="presParOf" srcId="{2635294F-1C35-41F7-8495-ED518A010271}" destId="{5B592D51-2977-419A-AFA1-62536AB13EFC}" srcOrd="0" destOrd="0" presId="urn:microsoft.com/office/officeart/2005/8/layout/orgChart1"/>
    <dgm:cxn modelId="{1F04C393-3FC3-4508-89B4-9028EFEE8ABD}" type="presParOf" srcId="{2635294F-1C35-41F7-8495-ED518A010271}" destId="{1AA1B9AE-CCE5-4D3C-B2AD-72615E997CD7}" srcOrd="1" destOrd="0" presId="urn:microsoft.com/office/officeart/2005/8/layout/orgChart1"/>
    <dgm:cxn modelId="{31555FE8-436A-4C07-9E82-2558A633CB3F}" type="presParOf" srcId="{181916DF-F37B-42AF-8831-7D35264F4950}" destId="{7DE60F8B-E527-4374-A61F-624974382FB2}" srcOrd="1" destOrd="0" presId="urn:microsoft.com/office/officeart/2005/8/layout/orgChart1"/>
    <dgm:cxn modelId="{EAE829B3-EA76-4236-A176-BADEFAFF6689}" type="presParOf" srcId="{181916DF-F37B-42AF-8831-7D35264F4950}" destId="{2E9AEE30-738A-4090-87C5-1C2125BE53CE}" srcOrd="2" destOrd="0" presId="urn:microsoft.com/office/officeart/2005/8/layout/orgChart1"/>
    <dgm:cxn modelId="{CF99AEC5-77D0-4DC8-8BBA-BD97F580EE19}" type="presParOf" srcId="{AF686922-873E-4FAB-8F04-022EF50400F7}" destId="{B830511B-A788-4059-8145-81E36001C555}" srcOrd="6" destOrd="0" presId="urn:microsoft.com/office/officeart/2005/8/layout/orgChart1"/>
    <dgm:cxn modelId="{E63DCEE1-BB7C-4282-AFA9-F1F9BC816FE9}" type="presParOf" srcId="{AF686922-873E-4FAB-8F04-022EF50400F7}" destId="{8B3BF89B-ADCF-41CF-BCC4-72BC462548BF}" srcOrd="7" destOrd="0" presId="urn:microsoft.com/office/officeart/2005/8/layout/orgChart1"/>
    <dgm:cxn modelId="{2B1FC866-002C-4A8F-BE12-CB9C81320188}" type="presParOf" srcId="{8B3BF89B-ADCF-41CF-BCC4-72BC462548BF}" destId="{66B7C2E7-98B3-459D-8711-9A3285DC8F7E}" srcOrd="0" destOrd="0" presId="urn:microsoft.com/office/officeart/2005/8/layout/orgChart1"/>
    <dgm:cxn modelId="{D0E92BCD-0C9D-4A7B-99E8-ECCEDCE2F5CB}" type="presParOf" srcId="{66B7C2E7-98B3-459D-8711-9A3285DC8F7E}" destId="{CF5BBA83-06F7-4396-8CF9-10EE7AD40955}" srcOrd="0" destOrd="0" presId="urn:microsoft.com/office/officeart/2005/8/layout/orgChart1"/>
    <dgm:cxn modelId="{05679B8D-5B67-4EF1-A522-B175C9CF6C5D}" type="presParOf" srcId="{66B7C2E7-98B3-459D-8711-9A3285DC8F7E}" destId="{CF4156DF-4FD3-415C-9C44-8CE3E1CF6403}" srcOrd="1" destOrd="0" presId="urn:microsoft.com/office/officeart/2005/8/layout/orgChart1"/>
    <dgm:cxn modelId="{657BFC21-8B22-405E-89F5-823B33ECE72B}" type="presParOf" srcId="{8B3BF89B-ADCF-41CF-BCC4-72BC462548BF}" destId="{C6092A29-445D-4AC0-B43C-5CCCE6E97F64}" srcOrd="1" destOrd="0" presId="urn:microsoft.com/office/officeart/2005/8/layout/orgChart1"/>
    <dgm:cxn modelId="{4123D969-70BB-4B0F-8CC4-F5F8C562F547}" type="presParOf" srcId="{8B3BF89B-ADCF-41CF-BCC4-72BC462548BF}" destId="{5DC24473-B501-42B0-A98E-CB36ABBD4024}" srcOrd="2" destOrd="0" presId="urn:microsoft.com/office/officeart/2005/8/layout/orgChart1"/>
    <dgm:cxn modelId="{FC5B536C-35B1-441F-AA4E-BE597537FCC8}" type="presParOf" srcId="{AF686922-873E-4FAB-8F04-022EF50400F7}" destId="{CE36130B-E903-4EF4-9BFF-72A607116601}" srcOrd="8" destOrd="0" presId="urn:microsoft.com/office/officeart/2005/8/layout/orgChart1"/>
    <dgm:cxn modelId="{FFE44072-56DE-4749-9CDA-388A41FB8471}" type="presParOf" srcId="{AF686922-873E-4FAB-8F04-022EF50400F7}" destId="{C38EA1AD-F6E0-4485-9B6B-84E3811E75C0}" srcOrd="9" destOrd="0" presId="urn:microsoft.com/office/officeart/2005/8/layout/orgChart1"/>
    <dgm:cxn modelId="{0085B341-AFDE-4E96-A358-51B4EB0B82A1}" type="presParOf" srcId="{C38EA1AD-F6E0-4485-9B6B-84E3811E75C0}" destId="{BDB46440-6011-463D-9077-224E88F3B929}" srcOrd="0" destOrd="0" presId="urn:microsoft.com/office/officeart/2005/8/layout/orgChart1"/>
    <dgm:cxn modelId="{F465ED8E-692F-4039-83C8-932CC174FC57}" type="presParOf" srcId="{BDB46440-6011-463D-9077-224E88F3B929}" destId="{8091183E-A29F-4ED0-AB29-8F422323D6B9}" srcOrd="0" destOrd="0" presId="urn:microsoft.com/office/officeart/2005/8/layout/orgChart1"/>
    <dgm:cxn modelId="{51604DC2-D19A-4ED2-927A-78D60ED8728D}" type="presParOf" srcId="{BDB46440-6011-463D-9077-224E88F3B929}" destId="{634B4522-4A00-422C-8532-FA1626F2A360}" srcOrd="1" destOrd="0" presId="urn:microsoft.com/office/officeart/2005/8/layout/orgChart1"/>
    <dgm:cxn modelId="{1ADCBFBE-F005-40A2-83C0-5ED033A3226F}" type="presParOf" srcId="{C38EA1AD-F6E0-4485-9B6B-84E3811E75C0}" destId="{9782FD11-E152-4BA7-AF40-2418D23498E6}" srcOrd="1" destOrd="0" presId="urn:microsoft.com/office/officeart/2005/8/layout/orgChart1"/>
    <dgm:cxn modelId="{F98059E1-2D63-44EF-9223-B1FB2C216BE5}" type="presParOf" srcId="{C38EA1AD-F6E0-4485-9B6B-84E3811E75C0}" destId="{AFFD2BEC-5F26-41E4-A105-A19801274988}" srcOrd="2" destOrd="0" presId="urn:microsoft.com/office/officeart/2005/8/layout/orgChart1"/>
    <dgm:cxn modelId="{C3B8966B-5AF1-46ED-9200-39EBC43CBDAA}" type="presParOf" srcId="{AF686922-873E-4FAB-8F04-022EF50400F7}" destId="{B3D7DABA-4230-43A4-B297-352F512D0D18}" srcOrd="10" destOrd="0" presId="urn:microsoft.com/office/officeart/2005/8/layout/orgChart1"/>
    <dgm:cxn modelId="{450A77AF-1673-4E4B-9744-637ADE914973}" type="presParOf" srcId="{AF686922-873E-4FAB-8F04-022EF50400F7}" destId="{C97D699A-6434-463B-9098-B2E17FE777C4}" srcOrd="11" destOrd="0" presId="urn:microsoft.com/office/officeart/2005/8/layout/orgChart1"/>
    <dgm:cxn modelId="{3EAF681B-8522-46CE-88AC-2E1267BE6996}" type="presParOf" srcId="{C97D699A-6434-463B-9098-B2E17FE777C4}" destId="{2470F8FF-A1B8-4E2C-8E5B-16D7D5A2FBC5}" srcOrd="0" destOrd="0" presId="urn:microsoft.com/office/officeart/2005/8/layout/orgChart1"/>
    <dgm:cxn modelId="{90188C8F-7D93-4033-AFF1-63E3CC28E417}" type="presParOf" srcId="{2470F8FF-A1B8-4E2C-8E5B-16D7D5A2FBC5}" destId="{56243559-018A-4915-ADC0-2FC58700FD2B}" srcOrd="0" destOrd="0" presId="urn:microsoft.com/office/officeart/2005/8/layout/orgChart1"/>
    <dgm:cxn modelId="{6DDC66C2-C1B0-4027-A32B-EA7443BC4828}" type="presParOf" srcId="{2470F8FF-A1B8-4E2C-8E5B-16D7D5A2FBC5}" destId="{C7B88F7E-50EB-4443-9EFB-3CEBA3E3F3F8}" srcOrd="1" destOrd="0" presId="urn:microsoft.com/office/officeart/2005/8/layout/orgChart1"/>
    <dgm:cxn modelId="{C7ED2AD9-2CFB-40EC-964F-411471114DD0}" type="presParOf" srcId="{C97D699A-6434-463B-9098-B2E17FE777C4}" destId="{10082EBB-39B1-49EF-9CDF-A23D1F10C314}" srcOrd="1" destOrd="0" presId="urn:microsoft.com/office/officeart/2005/8/layout/orgChart1"/>
    <dgm:cxn modelId="{68431644-4629-428F-AD79-4597F86446E4}" type="presParOf" srcId="{C97D699A-6434-463B-9098-B2E17FE777C4}" destId="{A774D0B9-34AD-4E5A-B82C-A522D7A00D93}" srcOrd="2" destOrd="0" presId="urn:microsoft.com/office/officeart/2005/8/layout/orgChart1"/>
    <dgm:cxn modelId="{52E39124-7162-46B3-B2BF-EF5497BD34DE}" type="presParOf" srcId="{AF686922-873E-4FAB-8F04-022EF50400F7}" destId="{09286890-6C5F-4CE1-81D9-F11B235AB960}" srcOrd="12" destOrd="0" presId="urn:microsoft.com/office/officeart/2005/8/layout/orgChart1"/>
    <dgm:cxn modelId="{F3734E55-F46C-4B85-BD03-AD8C6532E76B}" type="presParOf" srcId="{AF686922-873E-4FAB-8F04-022EF50400F7}" destId="{B356C967-B89A-4576-90C2-42D850F0471E}" srcOrd="13" destOrd="0" presId="urn:microsoft.com/office/officeart/2005/8/layout/orgChart1"/>
    <dgm:cxn modelId="{6F1F300F-52B8-4D57-8B81-58091C5BC70B}" type="presParOf" srcId="{B356C967-B89A-4576-90C2-42D850F0471E}" destId="{4F859C85-DC75-4EE0-B2BC-F18A810EA28B}" srcOrd="0" destOrd="0" presId="urn:microsoft.com/office/officeart/2005/8/layout/orgChart1"/>
    <dgm:cxn modelId="{56063EDE-9512-4DC8-9D3D-997BD501298A}" type="presParOf" srcId="{4F859C85-DC75-4EE0-B2BC-F18A810EA28B}" destId="{BDEB2B73-505E-4BDD-B6D6-F787AC571871}" srcOrd="0" destOrd="0" presId="urn:microsoft.com/office/officeart/2005/8/layout/orgChart1"/>
    <dgm:cxn modelId="{D68ACF55-98DF-4B4F-9A91-D8E210C9EBB0}" type="presParOf" srcId="{4F859C85-DC75-4EE0-B2BC-F18A810EA28B}" destId="{44C4B161-5614-4F9C-9F94-A871574E9CDC}" srcOrd="1" destOrd="0" presId="urn:microsoft.com/office/officeart/2005/8/layout/orgChart1"/>
    <dgm:cxn modelId="{D811F00C-497A-4E1F-8F82-FFE755C4A17E}" type="presParOf" srcId="{B356C967-B89A-4576-90C2-42D850F0471E}" destId="{27AD3EF0-0475-496A-9E2B-915E73F9B1D7}" srcOrd="1" destOrd="0" presId="urn:microsoft.com/office/officeart/2005/8/layout/orgChart1"/>
    <dgm:cxn modelId="{126B0B8E-CD26-4C6D-AB1B-298BE29655E4}" type="presParOf" srcId="{B356C967-B89A-4576-90C2-42D850F0471E}" destId="{AE8A8A2C-3F4A-4F6E-B4FF-B382043F6D78}" srcOrd="2" destOrd="0" presId="urn:microsoft.com/office/officeart/2005/8/layout/orgChart1"/>
    <dgm:cxn modelId="{1D6D9BAE-737B-47C3-A054-10184BB57122}" type="presParOf" srcId="{AF686922-873E-4FAB-8F04-022EF50400F7}" destId="{4C1362C0-59EC-46BA-8924-A535CAF6A425}" srcOrd="14" destOrd="0" presId="urn:microsoft.com/office/officeart/2005/8/layout/orgChart1"/>
    <dgm:cxn modelId="{7B9EE9BE-0361-4DD4-84DE-22509C8C9568}" type="presParOf" srcId="{AF686922-873E-4FAB-8F04-022EF50400F7}" destId="{C712762A-0E52-4D49-81DA-A236A7609031}" srcOrd="15" destOrd="0" presId="urn:microsoft.com/office/officeart/2005/8/layout/orgChart1"/>
    <dgm:cxn modelId="{E8318DD8-9198-43A8-8CD5-0764662A4CB4}" type="presParOf" srcId="{C712762A-0E52-4D49-81DA-A236A7609031}" destId="{37729E4F-B8BF-471A-9A40-5C5D5B5E403B}" srcOrd="0" destOrd="0" presId="urn:microsoft.com/office/officeart/2005/8/layout/orgChart1"/>
    <dgm:cxn modelId="{B3A056D0-A2A1-450F-A451-FBB570C4B4B6}" type="presParOf" srcId="{37729E4F-B8BF-471A-9A40-5C5D5B5E403B}" destId="{BB6A1711-5A81-45CF-B793-C2060559ECB5}" srcOrd="0" destOrd="0" presId="urn:microsoft.com/office/officeart/2005/8/layout/orgChart1"/>
    <dgm:cxn modelId="{8BB2190B-0063-4D70-8B61-4B748D2B1A40}" type="presParOf" srcId="{37729E4F-B8BF-471A-9A40-5C5D5B5E403B}" destId="{F803CCDD-0935-4C6B-86C3-81B68084B943}" srcOrd="1" destOrd="0" presId="urn:microsoft.com/office/officeart/2005/8/layout/orgChart1"/>
    <dgm:cxn modelId="{3492442B-1269-4909-A9C1-AC1DAAF5ACAE}" type="presParOf" srcId="{C712762A-0E52-4D49-81DA-A236A7609031}" destId="{7D5BE452-3DFA-487E-A207-90354E6EE1B8}" srcOrd="1" destOrd="0" presId="urn:microsoft.com/office/officeart/2005/8/layout/orgChart1"/>
    <dgm:cxn modelId="{C43443D3-3B06-4C6C-851A-733A8EF52F45}" type="presParOf" srcId="{C712762A-0E52-4D49-81DA-A236A7609031}" destId="{9C2BFBA8-7751-4E79-84E4-DDBDFAC9CC9A}" srcOrd="2" destOrd="0" presId="urn:microsoft.com/office/officeart/2005/8/layout/orgChart1"/>
    <dgm:cxn modelId="{55AC60FD-FB51-4FBF-B0FF-B1969B214CD6}" type="presParOf" srcId="{AF686922-873E-4FAB-8F04-022EF50400F7}" destId="{4E68B8A4-1E36-4CB8-B3F3-E7CE56FD4F1F}" srcOrd="16" destOrd="0" presId="urn:microsoft.com/office/officeart/2005/8/layout/orgChart1"/>
    <dgm:cxn modelId="{C325006D-1C98-4489-B066-DC65BCC4218A}" type="presParOf" srcId="{AF686922-873E-4FAB-8F04-022EF50400F7}" destId="{4E176EB5-DAB4-4BCA-BC91-40E73732390C}" srcOrd="17" destOrd="0" presId="urn:microsoft.com/office/officeart/2005/8/layout/orgChart1"/>
    <dgm:cxn modelId="{6A44E8C1-9161-4598-99B9-3FDB28EEDBE2}" type="presParOf" srcId="{4E176EB5-DAB4-4BCA-BC91-40E73732390C}" destId="{6C278B4D-5659-44F2-8AB4-165EBE5EBB80}" srcOrd="0" destOrd="0" presId="urn:microsoft.com/office/officeart/2005/8/layout/orgChart1"/>
    <dgm:cxn modelId="{769A1147-76E9-45BA-9E58-F00C62910557}" type="presParOf" srcId="{6C278B4D-5659-44F2-8AB4-165EBE5EBB80}" destId="{0B9DADE4-4691-4E53-AA43-B4FBAC73B13D}" srcOrd="0" destOrd="0" presId="urn:microsoft.com/office/officeart/2005/8/layout/orgChart1"/>
    <dgm:cxn modelId="{75BC2FC1-FCE9-4955-A517-78ECC290DB33}" type="presParOf" srcId="{6C278B4D-5659-44F2-8AB4-165EBE5EBB80}" destId="{579FD34A-46C3-4A94-81E6-5C72E68F0A84}" srcOrd="1" destOrd="0" presId="urn:microsoft.com/office/officeart/2005/8/layout/orgChart1"/>
    <dgm:cxn modelId="{48053AFA-9391-4933-AF78-EF3FE810C659}" type="presParOf" srcId="{4E176EB5-DAB4-4BCA-BC91-40E73732390C}" destId="{E2036CC5-D258-465A-A7F8-3284A452918C}" srcOrd="1" destOrd="0" presId="urn:microsoft.com/office/officeart/2005/8/layout/orgChart1"/>
    <dgm:cxn modelId="{6D6E9366-D3FC-4064-BE48-E5D84B5A444C}" type="presParOf" srcId="{4E176EB5-DAB4-4BCA-BC91-40E73732390C}" destId="{240B8BA6-69A6-4F90-B5D5-41B8697503D1}" srcOrd="2" destOrd="0" presId="urn:microsoft.com/office/officeart/2005/8/layout/orgChart1"/>
    <dgm:cxn modelId="{D1EE33A4-DD41-426F-97BD-DFBB298F6ADB}" type="presParOf" srcId="{6AD9E468-1D9B-4AB9-AB67-B708D5E5A7AA}" destId="{E57250B2-B200-4F2E-9F54-536379C716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ACB4E-E96E-4D36-8641-126B1B85E17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55C00D9-FE3E-4296-9BA3-B76E411A0699}">
      <dgm:prSet phldrT="[文本]" custT="1"/>
      <dgm:spPr/>
      <dgm:t>
        <a:bodyPr/>
        <a:lstStyle/>
        <a:p>
          <a:r>
            <a:rPr lang="zh-CN" altLang="en-US" sz="3200" dirty="0" smtClean="0"/>
            <a:t>组群库</a:t>
          </a:r>
          <a:endParaRPr lang="zh-CN" altLang="en-US" sz="3200" dirty="0"/>
        </a:p>
      </dgm:t>
    </dgm:pt>
    <dgm:pt modelId="{820DB98E-42A3-4762-B9C5-617238534678}" type="parTrans" cxnId="{CF39D0F4-3CF3-4DA6-AE19-FBA3CE8B2E1A}">
      <dgm:prSet/>
      <dgm:spPr/>
      <dgm:t>
        <a:bodyPr/>
        <a:lstStyle/>
        <a:p>
          <a:endParaRPr lang="zh-CN" altLang="en-US"/>
        </a:p>
      </dgm:t>
    </dgm:pt>
    <dgm:pt modelId="{200B4B5B-3C5F-49F2-9310-4A60549A3503}" type="sibTrans" cxnId="{CF39D0F4-3CF3-4DA6-AE19-FBA3CE8B2E1A}">
      <dgm:prSet/>
      <dgm:spPr/>
      <dgm:t>
        <a:bodyPr/>
        <a:lstStyle/>
        <a:p>
          <a:endParaRPr lang="zh-CN" altLang="en-US"/>
        </a:p>
      </dgm:t>
    </dgm:pt>
    <dgm:pt modelId="{6E1005D4-BB41-4916-83BA-227924AB1C5D}">
      <dgm:prSet phldrT="[文本]" custT="1"/>
      <dgm:spPr/>
      <dgm:t>
        <a:bodyPr/>
        <a:lstStyle/>
        <a:p>
          <a:r>
            <a:rPr lang="zh-CN" altLang="en-US" sz="2400" dirty="0" smtClean="0"/>
            <a:t>按政府职能</a:t>
          </a:r>
          <a:endParaRPr lang="zh-CN" altLang="en-US" sz="2400" dirty="0"/>
        </a:p>
      </dgm:t>
    </dgm:pt>
    <dgm:pt modelId="{B845AE30-3768-45F2-ACFF-64CB4193D52B}" type="parTrans" cxnId="{215A5D9D-870A-46C2-871C-51DF2B749F5A}">
      <dgm:prSet/>
      <dgm:spPr/>
      <dgm:t>
        <a:bodyPr/>
        <a:lstStyle/>
        <a:p>
          <a:endParaRPr lang="zh-CN" altLang="en-US"/>
        </a:p>
      </dgm:t>
    </dgm:pt>
    <dgm:pt modelId="{C76D9855-CA36-40AE-AD88-63B880DF8A72}" type="sibTrans" cxnId="{215A5D9D-870A-46C2-871C-51DF2B749F5A}">
      <dgm:prSet/>
      <dgm:spPr/>
      <dgm:t>
        <a:bodyPr/>
        <a:lstStyle/>
        <a:p>
          <a:endParaRPr lang="zh-CN" altLang="en-US"/>
        </a:p>
      </dgm:t>
    </dgm:pt>
    <dgm:pt modelId="{D1748C53-2D45-4641-8C69-81ACDC6FF6C7}">
      <dgm:prSet phldrT="[文本]" custT="1"/>
      <dgm:spPr/>
      <dgm:t>
        <a:bodyPr/>
        <a:lstStyle/>
        <a:p>
          <a:r>
            <a:rPr lang="zh-CN" altLang="en-US" sz="2000" dirty="0" smtClean="0"/>
            <a:t>宏观形势库</a:t>
          </a:r>
          <a:endParaRPr lang="zh-CN" altLang="en-US" sz="2000" dirty="0"/>
        </a:p>
      </dgm:t>
    </dgm:pt>
    <dgm:pt modelId="{4E3D92B3-3287-45F9-A58E-5F6D861B6CCF}" type="parTrans" cxnId="{70840DE2-62AF-4CB0-B286-1B71916C3DC6}">
      <dgm:prSet/>
      <dgm:spPr/>
      <dgm:t>
        <a:bodyPr/>
        <a:lstStyle/>
        <a:p>
          <a:endParaRPr lang="zh-CN" altLang="en-US"/>
        </a:p>
      </dgm:t>
    </dgm:pt>
    <dgm:pt modelId="{4CB10AF4-DB61-4E47-A543-1B1994FC3805}" type="sibTrans" cxnId="{70840DE2-62AF-4CB0-B286-1B71916C3DC6}">
      <dgm:prSet/>
      <dgm:spPr/>
      <dgm:t>
        <a:bodyPr/>
        <a:lstStyle/>
        <a:p>
          <a:endParaRPr lang="zh-CN" altLang="en-US"/>
        </a:p>
      </dgm:t>
    </dgm:pt>
    <dgm:pt modelId="{1927DA43-E51E-48DF-AE9D-79DEBF87820A}">
      <dgm:prSet phldrT="[文本]" custT="1"/>
      <dgm:spPr/>
      <dgm:t>
        <a:bodyPr/>
        <a:lstStyle/>
        <a:p>
          <a:r>
            <a:rPr lang="zh-CN" altLang="en-US" sz="2000" dirty="0" smtClean="0"/>
            <a:t>发展战略规划库</a:t>
          </a:r>
          <a:endParaRPr lang="zh-CN" altLang="en-US" sz="2000" dirty="0"/>
        </a:p>
      </dgm:t>
    </dgm:pt>
    <dgm:pt modelId="{E5789367-4D6D-4E88-980E-13CAD7B69889}" type="parTrans" cxnId="{DD1EABD1-E05C-484C-9C17-7C82FD3B6356}">
      <dgm:prSet/>
      <dgm:spPr/>
      <dgm:t>
        <a:bodyPr/>
        <a:lstStyle/>
        <a:p>
          <a:endParaRPr lang="zh-CN" altLang="en-US"/>
        </a:p>
      </dgm:t>
    </dgm:pt>
    <dgm:pt modelId="{58DD9AC8-3A5B-4045-9FF6-A10EDB38CF83}" type="sibTrans" cxnId="{DD1EABD1-E05C-484C-9C17-7C82FD3B6356}">
      <dgm:prSet/>
      <dgm:spPr/>
      <dgm:t>
        <a:bodyPr/>
        <a:lstStyle/>
        <a:p>
          <a:endParaRPr lang="zh-CN" altLang="en-US"/>
        </a:p>
      </dgm:t>
    </dgm:pt>
    <dgm:pt modelId="{9F4B7DF6-702D-4CD9-A62F-BEB27027023C}">
      <dgm:prSet phldrT="[文本]" custT="1"/>
      <dgm:spPr/>
      <dgm:t>
        <a:bodyPr/>
        <a:lstStyle/>
        <a:p>
          <a:r>
            <a:rPr lang="zh-CN" altLang="en-US" sz="2400" dirty="0" smtClean="0"/>
            <a:t>按决策议题</a:t>
          </a:r>
          <a:endParaRPr lang="zh-CN" altLang="en-US" sz="2400" dirty="0"/>
        </a:p>
      </dgm:t>
    </dgm:pt>
    <dgm:pt modelId="{B08A7ADF-B1BE-4B29-BCCA-8F3C2AFDB562}" type="parTrans" cxnId="{D4C33878-D126-4978-9C6A-A548EA87D488}">
      <dgm:prSet/>
      <dgm:spPr/>
      <dgm:t>
        <a:bodyPr/>
        <a:lstStyle/>
        <a:p>
          <a:endParaRPr lang="zh-CN" altLang="en-US"/>
        </a:p>
      </dgm:t>
    </dgm:pt>
    <dgm:pt modelId="{D5925976-5554-4E8E-B5C0-5C6EBD40F1B2}" type="sibTrans" cxnId="{D4C33878-D126-4978-9C6A-A548EA87D488}">
      <dgm:prSet/>
      <dgm:spPr/>
      <dgm:t>
        <a:bodyPr/>
        <a:lstStyle/>
        <a:p>
          <a:endParaRPr lang="zh-CN" altLang="en-US"/>
        </a:p>
      </dgm:t>
    </dgm:pt>
    <dgm:pt modelId="{E8865E4D-2501-4502-838B-D590480E633D}">
      <dgm:prSet phldrT="[文本]" custT="1"/>
      <dgm:spPr/>
      <dgm:t>
        <a:bodyPr/>
        <a:lstStyle/>
        <a:p>
          <a:r>
            <a:rPr lang="zh-CN" altLang="en-US" sz="2000" dirty="0" smtClean="0"/>
            <a:t>中宏关注</a:t>
          </a:r>
          <a:r>
            <a:rPr lang="en-US" altLang="zh-CN" sz="2000" dirty="0" smtClean="0"/>
            <a:t>TOP10</a:t>
          </a:r>
          <a:endParaRPr lang="zh-CN" altLang="en-US" sz="2000" dirty="0"/>
        </a:p>
      </dgm:t>
    </dgm:pt>
    <dgm:pt modelId="{6A46C23A-AC6A-4AA4-928E-9AED66279C8C}" type="parTrans" cxnId="{D8A1BDC7-637F-4ECF-B1AF-187429B94CEE}">
      <dgm:prSet/>
      <dgm:spPr/>
      <dgm:t>
        <a:bodyPr/>
        <a:lstStyle/>
        <a:p>
          <a:endParaRPr lang="zh-CN" altLang="en-US"/>
        </a:p>
      </dgm:t>
    </dgm:pt>
    <dgm:pt modelId="{0B460925-E490-4BB5-87F5-12CB0998536C}" type="sibTrans" cxnId="{D8A1BDC7-637F-4ECF-B1AF-187429B94CEE}">
      <dgm:prSet/>
      <dgm:spPr/>
      <dgm:t>
        <a:bodyPr/>
        <a:lstStyle/>
        <a:p>
          <a:endParaRPr lang="zh-CN" altLang="en-US"/>
        </a:p>
      </dgm:t>
    </dgm:pt>
    <dgm:pt modelId="{8A34EF15-0D04-4DBD-89FF-3EED6FF4A88A}">
      <dgm:prSet custT="1"/>
      <dgm:spPr/>
      <dgm:t>
        <a:bodyPr/>
        <a:lstStyle/>
        <a:p>
          <a:r>
            <a:rPr lang="en-US" altLang="zh-CN" sz="1600" dirty="0" smtClean="0"/>
            <a:t>……</a:t>
          </a:r>
        </a:p>
        <a:p>
          <a:r>
            <a:rPr lang="zh-CN" altLang="en-US" sz="1600" dirty="0" smtClean="0"/>
            <a:t>（共</a:t>
          </a:r>
          <a:r>
            <a:rPr lang="en-US" altLang="zh-CN" sz="1600" dirty="0" smtClean="0"/>
            <a:t>19</a:t>
          </a:r>
          <a:r>
            <a:rPr lang="zh-CN" altLang="en-US" sz="1600" dirty="0" smtClean="0"/>
            <a:t>大库，</a:t>
          </a:r>
          <a:endParaRPr lang="en-US" altLang="zh-CN" sz="1600" dirty="0" smtClean="0"/>
        </a:p>
        <a:p>
          <a:r>
            <a:rPr lang="en-US" altLang="zh-CN" sz="1600" dirty="0" smtClean="0"/>
            <a:t>130</a:t>
          </a:r>
          <a:r>
            <a:rPr lang="zh-CN" altLang="en-US" sz="1600" dirty="0" smtClean="0"/>
            <a:t>多个中库）</a:t>
          </a:r>
          <a:endParaRPr lang="zh-CN" altLang="en-US" sz="1600" dirty="0"/>
        </a:p>
      </dgm:t>
    </dgm:pt>
    <dgm:pt modelId="{E408E16A-5775-445E-B54A-D1F3FBD7E1B6}" type="parTrans" cxnId="{EAEDE3AC-0E8C-4555-9CD6-E9D99E143A40}">
      <dgm:prSet/>
      <dgm:spPr/>
      <dgm:t>
        <a:bodyPr/>
        <a:lstStyle/>
        <a:p>
          <a:endParaRPr lang="zh-CN" altLang="en-US"/>
        </a:p>
      </dgm:t>
    </dgm:pt>
    <dgm:pt modelId="{747B166E-22B3-4A44-AC2E-AF5BF989E04D}" type="sibTrans" cxnId="{EAEDE3AC-0E8C-4555-9CD6-E9D99E143A40}">
      <dgm:prSet/>
      <dgm:spPr/>
      <dgm:t>
        <a:bodyPr/>
        <a:lstStyle/>
        <a:p>
          <a:endParaRPr lang="zh-CN" altLang="en-US"/>
        </a:p>
      </dgm:t>
    </dgm:pt>
    <dgm:pt modelId="{6653C8AF-49EF-40FF-BF4F-728375A3455B}">
      <dgm:prSet custT="1"/>
      <dgm:spPr/>
      <dgm:t>
        <a:bodyPr/>
        <a:lstStyle/>
        <a:p>
          <a:r>
            <a:rPr lang="en-US" altLang="zh-CN" sz="1600" dirty="0" smtClean="0"/>
            <a:t>……</a:t>
          </a:r>
        </a:p>
        <a:p>
          <a:r>
            <a:rPr lang="zh-CN" altLang="en-US" sz="1600" dirty="0" smtClean="0"/>
            <a:t>（</a:t>
          </a:r>
          <a:r>
            <a:rPr lang="en-US" altLang="zh-CN" sz="1600" dirty="0" smtClean="0"/>
            <a:t>7</a:t>
          </a:r>
          <a:r>
            <a:rPr lang="zh-CN" altLang="en-US" sz="1600" dirty="0" smtClean="0"/>
            <a:t>大类，</a:t>
          </a:r>
          <a:r>
            <a:rPr lang="en-US" altLang="zh-CN" sz="1600" dirty="0" smtClean="0"/>
            <a:t>186</a:t>
          </a:r>
          <a:r>
            <a:rPr lang="zh-CN" altLang="en-US" sz="1600" dirty="0" smtClean="0"/>
            <a:t>个议题）</a:t>
          </a:r>
          <a:endParaRPr lang="zh-CN" altLang="en-US" sz="1600" dirty="0"/>
        </a:p>
      </dgm:t>
    </dgm:pt>
    <dgm:pt modelId="{CA22D22A-946B-4012-8897-84A098629194}" type="parTrans" cxnId="{6B0D2F4E-EE1F-4C8A-B457-B1BA87A042D7}">
      <dgm:prSet/>
      <dgm:spPr/>
      <dgm:t>
        <a:bodyPr/>
        <a:lstStyle/>
        <a:p>
          <a:endParaRPr lang="zh-CN" altLang="en-US"/>
        </a:p>
      </dgm:t>
    </dgm:pt>
    <dgm:pt modelId="{8E2A2E71-4199-47E0-8577-D26BE834536D}" type="sibTrans" cxnId="{6B0D2F4E-EE1F-4C8A-B457-B1BA87A042D7}">
      <dgm:prSet/>
      <dgm:spPr/>
      <dgm:t>
        <a:bodyPr/>
        <a:lstStyle/>
        <a:p>
          <a:endParaRPr lang="zh-CN" altLang="en-US"/>
        </a:p>
      </dgm:t>
    </dgm:pt>
    <dgm:pt modelId="{30BA924B-89FB-4649-B1B4-F7C35C912C4B}" type="pres">
      <dgm:prSet presAssocID="{7D0ACB4E-E96E-4D36-8641-126B1B85E1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0C9BF4-A04D-40EF-AC48-DF7CC0A0A473}" type="pres">
      <dgm:prSet presAssocID="{655C00D9-FE3E-4296-9BA3-B76E411A0699}" presName="root1" presStyleCnt="0"/>
      <dgm:spPr/>
    </dgm:pt>
    <dgm:pt modelId="{BE51DAC3-8097-44D5-977A-0EC39427CF2D}" type="pres">
      <dgm:prSet presAssocID="{655C00D9-FE3E-4296-9BA3-B76E411A0699}" presName="LevelOneTextNode" presStyleLbl="node0" presStyleIdx="0" presStyleCnt="1" custLinFactNeighborX="-50700" custLinFactNeighborY="-414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ECD6BA-0B7D-49D4-9F6D-89DF47966EE2}" type="pres">
      <dgm:prSet presAssocID="{655C00D9-FE3E-4296-9BA3-B76E411A0699}" presName="level2hierChild" presStyleCnt="0"/>
      <dgm:spPr/>
    </dgm:pt>
    <dgm:pt modelId="{1A710760-44D7-42B4-925B-9754E2C22811}" type="pres">
      <dgm:prSet presAssocID="{B845AE30-3768-45F2-ACFF-64CB4193D52B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A07F101-BA35-4647-8B6C-9D09271CDA99}" type="pres">
      <dgm:prSet presAssocID="{B845AE30-3768-45F2-ACFF-64CB4193D52B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13459F2-4C1B-46EF-8EA5-1EE8D2532BAB}" type="pres">
      <dgm:prSet presAssocID="{6E1005D4-BB41-4916-83BA-227924AB1C5D}" presName="root2" presStyleCnt="0"/>
      <dgm:spPr/>
    </dgm:pt>
    <dgm:pt modelId="{0395DBDB-D77B-4CAD-AFC1-B6BED4670FC8}" type="pres">
      <dgm:prSet presAssocID="{6E1005D4-BB41-4916-83BA-227924AB1C5D}" presName="LevelTwoTextNode" presStyleLbl="node2" presStyleIdx="0" presStyleCnt="2" custLinFactNeighborX="-56978" custLinFactNeighborY="-46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74FDAF-17E3-44ED-97AF-3120986307E9}" type="pres">
      <dgm:prSet presAssocID="{6E1005D4-BB41-4916-83BA-227924AB1C5D}" presName="level3hierChild" presStyleCnt="0"/>
      <dgm:spPr/>
    </dgm:pt>
    <dgm:pt modelId="{B92D0794-DDC2-4E12-A633-A5ED9DFA9A2C}" type="pres">
      <dgm:prSet presAssocID="{4E3D92B3-3287-45F9-A58E-5F6D861B6CCF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A9A788D6-9BBE-4B16-8B55-66624A1820E6}" type="pres">
      <dgm:prSet presAssocID="{4E3D92B3-3287-45F9-A58E-5F6D861B6CCF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EE8F0718-34EA-4D8E-A671-4F1C2EC97E79}" type="pres">
      <dgm:prSet presAssocID="{D1748C53-2D45-4641-8C69-81ACDC6FF6C7}" presName="root2" presStyleCnt="0"/>
      <dgm:spPr/>
    </dgm:pt>
    <dgm:pt modelId="{A1BA4952-1234-493A-A098-70D3DDAC3472}" type="pres">
      <dgm:prSet presAssocID="{D1748C53-2D45-4641-8C69-81ACDC6FF6C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9442B6-467B-4487-AF17-EEAE97C9F3A7}" type="pres">
      <dgm:prSet presAssocID="{D1748C53-2D45-4641-8C69-81ACDC6FF6C7}" presName="level3hierChild" presStyleCnt="0"/>
      <dgm:spPr/>
    </dgm:pt>
    <dgm:pt modelId="{23BA9E11-0D0A-4F0A-856E-4259BB3C2342}" type="pres">
      <dgm:prSet presAssocID="{E5789367-4D6D-4E88-980E-13CAD7B69889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AC8D1F9E-CAF4-4606-BF46-A47D12255A7A}" type="pres">
      <dgm:prSet presAssocID="{E5789367-4D6D-4E88-980E-13CAD7B69889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8E37EDB0-AE5D-4331-A5AB-C88077E8189B}" type="pres">
      <dgm:prSet presAssocID="{1927DA43-E51E-48DF-AE9D-79DEBF87820A}" presName="root2" presStyleCnt="0"/>
      <dgm:spPr/>
    </dgm:pt>
    <dgm:pt modelId="{E6A5BC0F-08FB-496F-871F-EEBA1968FB4D}" type="pres">
      <dgm:prSet presAssocID="{1927DA43-E51E-48DF-AE9D-79DEBF87820A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AA1985-3346-4053-B0A4-CDF21BA49BE8}" type="pres">
      <dgm:prSet presAssocID="{1927DA43-E51E-48DF-AE9D-79DEBF87820A}" presName="level3hierChild" presStyleCnt="0"/>
      <dgm:spPr/>
    </dgm:pt>
    <dgm:pt modelId="{4684F940-0F9A-499F-AAAF-3F474E325123}" type="pres">
      <dgm:prSet presAssocID="{E408E16A-5775-445E-B54A-D1F3FBD7E1B6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CC90C252-9528-4938-A549-D6D9FBA89E3E}" type="pres">
      <dgm:prSet presAssocID="{E408E16A-5775-445E-B54A-D1F3FBD7E1B6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B36E0B3C-8247-4613-A42F-FC83A2BBC1C1}" type="pres">
      <dgm:prSet presAssocID="{8A34EF15-0D04-4DBD-89FF-3EED6FF4A88A}" presName="root2" presStyleCnt="0"/>
      <dgm:spPr/>
    </dgm:pt>
    <dgm:pt modelId="{09EBBB63-DD20-42C6-80E2-20BBD3E73633}" type="pres">
      <dgm:prSet presAssocID="{8A34EF15-0D04-4DBD-89FF-3EED6FF4A88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65ADDA-375E-4384-A9C2-6E2F77372F22}" type="pres">
      <dgm:prSet presAssocID="{8A34EF15-0D04-4DBD-89FF-3EED6FF4A88A}" presName="level3hierChild" presStyleCnt="0"/>
      <dgm:spPr/>
    </dgm:pt>
    <dgm:pt modelId="{E6BE3523-BFC5-4023-B3C0-4D3D2C493D94}" type="pres">
      <dgm:prSet presAssocID="{B08A7ADF-B1BE-4B29-BCCA-8F3C2AFDB56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A748C29-1BCD-437C-B684-9A039EED9140}" type="pres">
      <dgm:prSet presAssocID="{B08A7ADF-B1BE-4B29-BCCA-8F3C2AFDB56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B2BDA80-E45B-44B8-8042-B7981A3AE766}" type="pres">
      <dgm:prSet presAssocID="{9F4B7DF6-702D-4CD9-A62F-BEB27027023C}" presName="root2" presStyleCnt="0"/>
      <dgm:spPr/>
    </dgm:pt>
    <dgm:pt modelId="{D9CEB7AF-566C-48D4-A595-8EDAF0BA4CED}" type="pres">
      <dgm:prSet presAssocID="{9F4B7DF6-702D-4CD9-A62F-BEB27027023C}" presName="LevelTwoTextNode" presStyleLbl="node2" presStyleIdx="1" presStyleCnt="2" custLinFactNeighborX="-52520" custLinFactNeighborY="-514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68DFCB-78D5-42E3-BA05-535CF83686D7}" type="pres">
      <dgm:prSet presAssocID="{9F4B7DF6-702D-4CD9-A62F-BEB27027023C}" presName="level3hierChild" presStyleCnt="0"/>
      <dgm:spPr/>
    </dgm:pt>
    <dgm:pt modelId="{A14CEF17-135F-4C27-A7F5-3F91F02FC22E}" type="pres">
      <dgm:prSet presAssocID="{6A46C23A-AC6A-4AA4-928E-9AED66279C8C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1D132F16-CD2D-4A15-96F4-D813451D046D}" type="pres">
      <dgm:prSet presAssocID="{6A46C23A-AC6A-4AA4-928E-9AED66279C8C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46E8E05C-DEC6-4A8A-8888-7A137614560C}" type="pres">
      <dgm:prSet presAssocID="{E8865E4D-2501-4502-838B-D590480E633D}" presName="root2" presStyleCnt="0"/>
      <dgm:spPr/>
    </dgm:pt>
    <dgm:pt modelId="{8B09565A-79D6-4410-86D5-B61764A917D6}" type="pres">
      <dgm:prSet presAssocID="{E8865E4D-2501-4502-838B-D590480E633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9D4848-8DB6-425F-A446-2E949C097BBF}" type="pres">
      <dgm:prSet presAssocID="{E8865E4D-2501-4502-838B-D590480E633D}" presName="level3hierChild" presStyleCnt="0"/>
      <dgm:spPr/>
    </dgm:pt>
    <dgm:pt modelId="{82816D86-E94A-4EF1-B1CC-ACA4AF1055BD}" type="pres">
      <dgm:prSet presAssocID="{CA22D22A-946B-4012-8897-84A098629194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A99E2AF7-A265-494A-A165-87134CE07E7E}" type="pres">
      <dgm:prSet presAssocID="{CA22D22A-946B-4012-8897-84A098629194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175A1B1D-A5FD-45FD-9449-D1ACED34E156}" type="pres">
      <dgm:prSet presAssocID="{6653C8AF-49EF-40FF-BF4F-728375A3455B}" presName="root2" presStyleCnt="0"/>
      <dgm:spPr/>
    </dgm:pt>
    <dgm:pt modelId="{727D1795-7513-437C-8D39-D5FAACBDD978}" type="pres">
      <dgm:prSet presAssocID="{6653C8AF-49EF-40FF-BF4F-728375A3455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6128608-E735-41E8-AB31-AFDDB733C5BB}" type="pres">
      <dgm:prSet presAssocID="{6653C8AF-49EF-40FF-BF4F-728375A3455B}" presName="level3hierChild" presStyleCnt="0"/>
      <dgm:spPr/>
    </dgm:pt>
  </dgm:ptLst>
  <dgm:cxnLst>
    <dgm:cxn modelId="{ACCCEE0E-2432-4A30-85AF-A117DBC5C10A}" type="presOf" srcId="{655C00D9-FE3E-4296-9BA3-B76E411A0699}" destId="{BE51DAC3-8097-44D5-977A-0EC39427CF2D}" srcOrd="0" destOrd="0" presId="urn:microsoft.com/office/officeart/2005/8/layout/hierarchy2"/>
    <dgm:cxn modelId="{106086AC-C018-4C33-802C-570F491EE3E3}" type="presOf" srcId="{6653C8AF-49EF-40FF-BF4F-728375A3455B}" destId="{727D1795-7513-437C-8D39-D5FAACBDD978}" srcOrd="0" destOrd="0" presId="urn:microsoft.com/office/officeart/2005/8/layout/hierarchy2"/>
    <dgm:cxn modelId="{5EBC87BB-644D-41AE-B443-6F6ED32091C0}" type="presOf" srcId="{E408E16A-5775-445E-B54A-D1F3FBD7E1B6}" destId="{CC90C252-9528-4938-A549-D6D9FBA89E3E}" srcOrd="1" destOrd="0" presId="urn:microsoft.com/office/officeart/2005/8/layout/hierarchy2"/>
    <dgm:cxn modelId="{EAEDE3AC-0E8C-4555-9CD6-E9D99E143A40}" srcId="{6E1005D4-BB41-4916-83BA-227924AB1C5D}" destId="{8A34EF15-0D04-4DBD-89FF-3EED6FF4A88A}" srcOrd="2" destOrd="0" parTransId="{E408E16A-5775-445E-B54A-D1F3FBD7E1B6}" sibTransId="{747B166E-22B3-4A44-AC2E-AF5BF989E04D}"/>
    <dgm:cxn modelId="{C946A11B-018C-4854-A175-9E6875ABCE6D}" type="presOf" srcId="{6A46C23A-AC6A-4AA4-928E-9AED66279C8C}" destId="{1D132F16-CD2D-4A15-96F4-D813451D046D}" srcOrd="1" destOrd="0" presId="urn:microsoft.com/office/officeart/2005/8/layout/hierarchy2"/>
    <dgm:cxn modelId="{A5ABBE74-0585-4043-9675-E7CBD31EFAAB}" type="presOf" srcId="{E408E16A-5775-445E-B54A-D1F3FBD7E1B6}" destId="{4684F940-0F9A-499F-AAAF-3F474E325123}" srcOrd="0" destOrd="0" presId="urn:microsoft.com/office/officeart/2005/8/layout/hierarchy2"/>
    <dgm:cxn modelId="{70840DE2-62AF-4CB0-B286-1B71916C3DC6}" srcId="{6E1005D4-BB41-4916-83BA-227924AB1C5D}" destId="{D1748C53-2D45-4641-8C69-81ACDC6FF6C7}" srcOrd="0" destOrd="0" parTransId="{4E3D92B3-3287-45F9-A58E-5F6D861B6CCF}" sibTransId="{4CB10AF4-DB61-4E47-A543-1B1994FC3805}"/>
    <dgm:cxn modelId="{E5810EF3-EB99-4F4A-8E27-8ACA4BCF2E49}" type="presOf" srcId="{E8865E4D-2501-4502-838B-D590480E633D}" destId="{8B09565A-79D6-4410-86D5-B61764A917D6}" srcOrd="0" destOrd="0" presId="urn:microsoft.com/office/officeart/2005/8/layout/hierarchy2"/>
    <dgm:cxn modelId="{D8A1BDC7-637F-4ECF-B1AF-187429B94CEE}" srcId="{9F4B7DF6-702D-4CD9-A62F-BEB27027023C}" destId="{E8865E4D-2501-4502-838B-D590480E633D}" srcOrd="0" destOrd="0" parTransId="{6A46C23A-AC6A-4AA4-928E-9AED66279C8C}" sibTransId="{0B460925-E490-4BB5-87F5-12CB0998536C}"/>
    <dgm:cxn modelId="{F5968B9B-C0D4-41F3-9E5D-15EDE1A07373}" type="presOf" srcId="{B845AE30-3768-45F2-ACFF-64CB4193D52B}" destId="{EA07F101-BA35-4647-8B6C-9D09271CDA99}" srcOrd="1" destOrd="0" presId="urn:microsoft.com/office/officeart/2005/8/layout/hierarchy2"/>
    <dgm:cxn modelId="{008FCB5A-D5C9-4A2C-A84E-814E5F50A5AF}" type="presOf" srcId="{8A34EF15-0D04-4DBD-89FF-3EED6FF4A88A}" destId="{09EBBB63-DD20-42C6-80E2-20BBD3E73633}" srcOrd="0" destOrd="0" presId="urn:microsoft.com/office/officeart/2005/8/layout/hierarchy2"/>
    <dgm:cxn modelId="{2B731FF9-3351-4FA1-B532-6995C577D6AB}" type="presOf" srcId="{4E3D92B3-3287-45F9-A58E-5F6D861B6CCF}" destId="{A9A788D6-9BBE-4B16-8B55-66624A1820E6}" srcOrd="1" destOrd="0" presId="urn:microsoft.com/office/officeart/2005/8/layout/hierarchy2"/>
    <dgm:cxn modelId="{D4C33878-D126-4978-9C6A-A548EA87D488}" srcId="{655C00D9-FE3E-4296-9BA3-B76E411A0699}" destId="{9F4B7DF6-702D-4CD9-A62F-BEB27027023C}" srcOrd="1" destOrd="0" parTransId="{B08A7ADF-B1BE-4B29-BCCA-8F3C2AFDB562}" sibTransId="{D5925976-5554-4E8E-B5C0-5C6EBD40F1B2}"/>
    <dgm:cxn modelId="{7A57016A-E13C-440A-9149-D547264284C8}" type="presOf" srcId="{CA22D22A-946B-4012-8897-84A098629194}" destId="{A99E2AF7-A265-494A-A165-87134CE07E7E}" srcOrd="1" destOrd="0" presId="urn:microsoft.com/office/officeart/2005/8/layout/hierarchy2"/>
    <dgm:cxn modelId="{25266F8D-9AA9-4D3B-8DBB-4E9E1B6F8F53}" type="presOf" srcId="{B08A7ADF-B1BE-4B29-BCCA-8F3C2AFDB562}" destId="{E6BE3523-BFC5-4023-B3C0-4D3D2C493D94}" srcOrd="0" destOrd="0" presId="urn:microsoft.com/office/officeart/2005/8/layout/hierarchy2"/>
    <dgm:cxn modelId="{C904B1BB-021D-4A39-B916-91CB3CB4A82A}" type="presOf" srcId="{6A46C23A-AC6A-4AA4-928E-9AED66279C8C}" destId="{A14CEF17-135F-4C27-A7F5-3F91F02FC22E}" srcOrd="0" destOrd="0" presId="urn:microsoft.com/office/officeart/2005/8/layout/hierarchy2"/>
    <dgm:cxn modelId="{30C20837-857E-4D52-8B5A-1C89A4FC3921}" type="presOf" srcId="{9F4B7DF6-702D-4CD9-A62F-BEB27027023C}" destId="{D9CEB7AF-566C-48D4-A595-8EDAF0BA4CED}" srcOrd="0" destOrd="0" presId="urn:microsoft.com/office/officeart/2005/8/layout/hierarchy2"/>
    <dgm:cxn modelId="{E164F17D-BF7A-4407-BCE1-A43EB6D7A723}" type="presOf" srcId="{6E1005D4-BB41-4916-83BA-227924AB1C5D}" destId="{0395DBDB-D77B-4CAD-AFC1-B6BED4670FC8}" srcOrd="0" destOrd="0" presId="urn:microsoft.com/office/officeart/2005/8/layout/hierarchy2"/>
    <dgm:cxn modelId="{F6FE4371-95E7-4AF3-88FE-F87073CC5F9F}" type="presOf" srcId="{B845AE30-3768-45F2-ACFF-64CB4193D52B}" destId="{1A710760-44D7-42B4-925B-9754E2C22811}" srcOrd="0" destOrd="0" presId="urn:microsoft.com/office/officeart/2005/8/layout/hierarchy2"/>
    <dgm:cxn modelId="{DD1EABD1-E05C-484C-9C17-7C82FD3B6356}" srcId="{6E1005D4-BB41-4916-83BA-227924AB1C5D}" destId="{1927DA43-E51E-48DF-AE9D-79DEBF87820A}" srcOrd="1" destOrd="0" parTransId="{E5789367-4D6D-4E88-980E-13CAD7B69889}" sibTransId="{58DD9AC8-3A5B-4045-9FF6-A10EDB38CF83}"/>
    <dgm:cxn modelId="{D8B8F965-AC37-4CFE-B9F1-A9FA09973BCD}" type="presOf" srcId="{CA22D22A-946B-4012-8897-84A098629194}" destId="{82816D86-E94A-4EF1-B1CC-ACA4AF1055BD}" srcOrd="0" destOrd="0" presId="urn:microsoft.com/office/officeart/2005/8/layout/hierarchy2"/>
    <dgm:cxn modelId="{4CD10FC6-7FF3-4FC2-AF60-CB9960B05913}" type="presOf" srcId="{E5789367-4D6D-4E88-980E-13CAD7B69889}" destId="{AC8D1F9E-CAF4-4606-BF46-A47D12255A7A}" srcOrd="1" destOrd="0" presId="urn:microsoft.com/office/officeart/2005/8/layout/hierarchy2"/>
    <dgm:cxn modelId="{F2114B96-07EA-431B-BB06-FA37E00AB8E0}" type="presOf" srcId="{1927DA43-E51E-48DF-AE9D-79DEBF87820A}" destId="{E6A5BC0F-08FB-496F-871F-EEBA1968FB4D}" srcOrd="0" destOrd="0" presId="urn:microsoft.com/office/officeart/2005/8/layout/hierarchy2"/>
    <dgm:cxn modelId="{6B0D2F4E-EE1F-4C8A-B457-B1BA87A042D7}" srcId="{9F4B7DF6-702D-4CD9-A62F-BEB27027023C}" destId="{6653C8AF-49EF-40FF-BF4F-728375A3455B}" srcOrd="1" destOrd="0" parTransId="{CA22D22A-946B-4012-8897-84A098629194}" sibTransId="{8E2A2E71-4199-47E0-8577-D26BE834536D}"/>
    <dgm:cxn modelId="{C13DE820-9501-4E6D-851B-50D00E621B72}" type="presOf" srcId="{D1748C53-2D45-4641-8C69-81ACDC6FF6C7}" destId="{A1BA4952-1234-493A-A098-70D3DDAC3472}" srcOrd="0" destOrd="0" presId="urn:microsoft.com/office/officeart/2005/8/layout/hierarchy2"/>
    <dgm:cxn modelId="{215A5D9D-870A-46C2-871C-51DF2B749F5A}" srcId="{655C00D9-FE3E-4296-9BA3-B76E411A0699}" destId="{6E1005D4-BB41-4916-83BA-227924AB1C5D}" srcOrd="0" destOrd="0" parTransId="{B845AE30-3768-45F2-ACFF-64CB4193D52B}" sibTransId="{C76D9855-CA36-40AE-AD88-63B880DF8A72}"/>
    <dgm:cxn modelId="{D8E7AB70-C713-45C9-B1A1-AC9A9C11EB73}" type="presOf" srcId="{7D0ACB4E-E96E-4D36-8641-126B1B85E173}" destId="{30BA924B-89FB-4649-B1B4-F7C35C912C4B}" srcOrd="0" destOrd="0" presId="urn:microsoft.com/office/officeart/2005/8/layout/hierarchy2"/>
    <dgm:cxn modelId="{4BB315A9-AB90-45AC-9705-2B3F33611616}" type="presOf" srcId="{B08A7ADF-B1BE-4B29-BCCA-8F3C2AFDB562}" destId="{2A748C29-1BCD-437C-B684-9A039EED9140}" srcOrd="1" destOrd="0" presId="urn:microsoft.com/office/officeart/2005/8/layout/hierarchy2"/>
    <dgm:cxn modelId="{CF39D0F4-3CF3-4DA6-AE19-FBA3CE8B2E1A}" srcId="{7D0ACB4E-E96E-4D36-8641-126B1B85E173}" destId="{655C00D9-FE3E-4296-9BA3-B76E411A0699}" srcOrd="0" destOrd="0" parTransId="{820DB98E-42A3-4762-B9C5-617238534678}" sibTransId="{200B4B5B-3C5F-49F2-9310-4A60549A3503}"/>
    <dgm:cxn modelId="{C8AC2751-78F5-482D-9528-20255D9293BE}" type="presOf" srcId="{E5789367-4D6D-4E88-980E-13CAD7B69889}" destId="{23BA9E11-0D0A-4F0A-856E-4259BB3C2342}" srcOrd="0" destOrd="0" presId="urn:microsoft.com/office/officeart/2005/8/layout/hierarchy2"/>
    <dgm:cxn modelId="{F15768A4-5302-41BF-90D3-D5213A6DF60A}" type="presOf" srcId="{4E3D92B3-3287-45F9-A58E-5F6D861B6CCF}" destId="{B92D0794-DDC2-4E12-A633-A5ED9DFA9A2C}" srcOrd="0" destOrd="0" presId="urn:microsoft.com/office/officeart/2005/8/layout/hierarchy2"/>
    <dgm:cxn modelId="{6B303716-93EB-4068-A12A-BD9DE17B166B}" type="presParOf" srcId="{30BA924B-89FB-4649-B1B4-F7C35C912C4B}" destId="{1A0C9BF4-A04D-40EF-AC48-DF7CC0A0A473}" srcOrd="0" destOrd="0" presId="urn:microsoft.com/office/officeart/2005/8/layout/hierarchy2"/>
    <dgm:cxn modelId="{795432F8-0938-481A-A18A-63753A761719}" type="presParOf" srcId="{1A0C9BF4-A04D-40EF-AC48-DF7CC0A0A473}" destId="{BE51DAC3-8097-44D5-977A-0EC39427CF2D}" srcOrd="0" destOrd="0" presId="urn:microsoft.com/office/officeart/2005/8/layout/hierarchy2"/>
    <dgm:cxn modelId="{726AB3C8-EB77-4F9B-930A-BD949761F6A9}" type="presParOf" srcId="{1A0C9BF4-A04D-40EF-AC48-DF7CC0A0A473}" destId="{F8ECD6BA-0B7D-49D4-9F6D-89DF47966EE2}" srcOrd="1" destOrd="0" presId="urn:microsoft.com/office/officeart/2005/8/layout/hierarchy2"/>
    <dgm:cxn modelId="{C1E004D5-D172-4E14-959A-F3995FD67470}" type="presParOf" srcId="{F8ECD6BA-0B7D-49D4-9F6D-89DF47966EE2}" destId="{1A710760-44D7-42B4-925B-9754E2C22811}" srcOrd="0" destOrd="0" presId="urn:microsoft.com/office/officeart/2005/8/layout/hierarchy2"/>
    <dgm:cxn modelId="{F04230A8-2088-4549-A6BD-2724CCBD13A5}" type="presParOf" srcId="{1A710760-44D7-42B4-925B-9754E2C22811}" destId="{EA07F101-BA35-4647-8B6C-9D09271CDA99}" srcOrd="0" destOrd="0" presId="urn:microsoft.com/office/officeart/2005/8/layout/hierarchy2"/>
    <dgm:cxn modelId="{386A861F-AA69-45A4-B83D-D804CBAF04CC}" type="presParOf" srcId="{F8ECD6BA-0B7D-49D4-9F6D-89DF47966EE2}" destId="{E13459F2-4C1B-46EF-8EA5-1EE8D2532BAB}" srcOrd="1" destOrd="0" presId="urn:microsoft.com/office/officeart/2005/8/layout/hierarchy2"/>
    <dgm:cxn modelId="{6EB66B0B-B521-4015-BAEE-B072A0B5E983}" type="presParOf" srcId="{E13459F2-4C1B-46EF-8EA5-1EE8D2532BAB}" destId="{0395DBDB-D77B-4CAD-AFC1-B6BED4670FC8}" srcOrd="0" destOrd="0" presId="urn:microsoft.com/office/officeart/2005/8/layout/hierarchy2"/>
    <dgm:cxn modelId="{9B484EF5-A00F-4161-AFEE-7AD528FF09C3}" type="presParOf" srcId="{E13459F2-4C1B-46EF-8EA5-1EE8D2532BAB}" destId="{2E74FDAF-17E3-44ED-97AF-3120986307E9}" srcOrd="1" destOrd="0" presId="urn:microsoft.com/office/officeart/2005/8/layout/hierarchy2"/>
    <dgm:cxn modelId="{6B114D30-BAD3-4417-9DC7-D524C3481B79}" type="presParOf" srcId="{2E74FDAF-17E3-44ED-97AF-3120986307E9}" destId="{B92D0794-DDC2-4E12-A633-A5ED9DFA9A2C}" srcOrd="0" destOrd="0" presId="urn:microsoft.com/office/officeart/2005/8/layout/hierarchy2"/>
    <dgm:cxn modelId="{87DFB18A-CEE6-49FB-B4D5-40F1F93983E0}" type="presParOf" srcId="{B92D0794-DDC2-4E12-A633-A5ED9DFA9A2C}" destId="{A9A788D6-9BBE-4B16-8B55-66624A1820E6}" srcOrd="0" destOrd="0" presId="urn:microsoft.com/office/officeart/2005/8/layout/hierarchy2"/>
    <dgm:cxn modelId="{306C96DB-59C5-4786-9AEE-97CB754D86CA}" type="presParOf" srcId="{2E74FDAF-17E3-44ED-97AF-3120986307E9}" destId="{EE8F0718-34EA-4D8E-A671-4F1C2EC97E79}" srcOrd="1" destOrd="0" presId="urn:microsoft.com/office/officeart/2005/8/layout/hierarchy2"/>
    <dgm:cxn modelId="{61609DB1-5BBD-4FAA-9CA0-73C1AAAB00F7}" type="presParOf" srcId="{EE8F0718-34EA-4D8E-A671-4F1C2EC97E79}" destId="{A1BA4952-1234-493A-A098-70D3DDAC3472}" srcOrd="0" destOrd="0" presId="urn:microsoft.com/office/officeart/2005/8/layout/hierarchy2"/>
    <dgm:cxn modelId="{5FB885AF-6320-4824-8682-582E064FD58A}" type="presParOf" srcId="{EE8F0718-34EA-4D8E-A671-4F1C2EC97E79}" destId="{509442B6-467B-4487-AF17-EEAE97C9F3A7}" srcOrd="1" destOrd="0" presId="urn:microsoft.com/office/officeart/2005/8/layout/hierarchy2"/>
    <dgm:cxn modelId="{0C6B30DA-58A4-44E6-B79C-E5263FE77CB6}" type="presParOf" srcId="{2E74FDAF-17E3-44ED-97AF-3120986307E9}" destId="{23BA9E11-0D0A-4F0A-856E-4259BB3C2342}" srcOrd="2" destOrd="0" presId="urn:microsoft.com/office/officeart/2005/8/layout/hierarchy2"/>
    <dgm:cxn modelId="{293678F4-D633-42A1-8CFE-739887D475D9}" type="presParOf" srcId="{23BA9E11-0D0A-4F0A-856E-4259BB3C2342}" destId="{AC8D1F9E-CAF4-4606-BF46-A47D12255A7A}" srcOrd="0" destOrd="0" presId="urn:microsoft.com/office/officeart/2005/8/layout/hierarchy2"/>
    <dgm:cxn modelId="{C5F20F2E-3EBF-4494-821C-61BFE4677BBE}" type="presParOf" srcId="{2E74FDAF-17E3-44ED-97AF-3120986307E9}" destId="{8E37EDB0-AE5D-4331-A5AB-C88077E8189B}" srcOrd="3" destOrd="0" presId="urn:microsoft.com/office/officeart/2005/8/layout/hierarchy2"/>
    <dgm:cxn modelId="{B4970F73-71E8-4864-A117-319C5BC33D29}" type="presParOf" srcId="{8E37EDB0-AE5D-4331-A5AB-C88077E8189B}" destId="{E6A5BC0F-08FB-496F-871F-EEBA1968FB4D}" srcOrd="0" destOrd="0" presId="urn:microsoft.com/office/officeart/2005/8/layout/hierarchy2"/>
    <dgm:cxn modelId="{9215DC79-74D8-4244-8FA7-ABDAADAF47E4}" type="presParOf" srcId="{8E37EDB0-AE5D-4331-A5AB-C88077E8189B}" destId="{0DAA1985-3346-4053-B0A4-CDF21BA49BE8}" srcOrd="1" destOrd="0" presId="urn:microsoft.com/office/officeart/2005/8/layout/hierarchy2"/>
    <dgm:cxn modelId="{0FC7977C-0FC8-454C-AC73-6B1F1D835CAD}" type="presParOf" srcId="{2E74FDAF-17E3-44ED-97AF-3120986307E9}" destId="{4684F940-0F9A-499F-AAAF-3F474E325123}" srcOrd="4" destOrd="0" presId="urn:microsoft.com/office/officeart/2005/8/layout/hierarchy2"/>
    <dgm:cxn modelId="{2BA9AB1D-4354-444E-828A-8D22D717F8D5}" type="presParOf" srcId="{4684F940-0F9A-499F-AAAF-3F474E325123}" destId="{CC90C252-9528-4938-A549-D6D9FBA89E3E}" srcOrd="0" destOrd="0" presId="urn:microsoft.com/office/officeart/2005/8/layout/hierarchy2"/>
    <dgm:cxn modelId="{963F391B-C8C9-4971-A5C2-06664886B9F4}" type="presParOf" srcId="{2E74FDAF-17E3-44ED-97AF-3120986307E9}" destId="{B36E0B3C-8247-4613-A42F-FC83A2BBC1C1}" srcOrd="5" destOrd="0" presId="urn:microsoft.com/office/officeart/2005/8/layout/hierarchy2"/>
    <dgm:cxn modelId="{90562C82-0031-4BB0-B27A-A51DCC4420C7}" type="presParOf" srcId="{B36E0B3C-8247-4613-A42F-FC83A2BBC1C1}" destId="{09EBBB63-DD20-42C6-80E2-20BBD3E73633}" srcOrd="0" destOrd="0" presId="urn:microsoft.com/office/officeart/2005/8/layout/hierarchy2"/>
    <dgm:cxn modelId="{66BE8F2D-6C65-47F1-B82E-6EC92154EE83}" type="presParOf" srcId="{B36E0B3C-8247-4613-A42F-FC83A2BBC1C1}" destId="{E465ADDA-375E-4384-A9C2-6E2F77372F22}" srcOrd="1" destOrd="0" presId="urn:microsoft.com/office/officeart/2005/8/layout/hierarchy2"/>
    <dgm:cxn modelId="{684C59F6-FD2F-42AC-9F76-4E3C76A644C9}" type="presParOf" srcId="{F8ECD6BA-0B7D-49D4-9F6D-89DF47966EE2}" destId="{E6BE3523-BFC5-4023-B3C0-4D3D2C493D94}" srcOrd="2" destOrd="0" presId="urn:microsoft.com/office/officeart/2005/8/layout/hierarchy2"/>
    <dgm:cxn modelId="{57DE2D66-92DE-4384-A7BB-4D4C43680E33}" type="presParOf" srcId="{E6BE3523-BFC5-4023-B3C0-4D3D2C493D94}" destId="{2A748C29-1BCD-437C-B684-9A039EED9140}" srcOrd="0" destOrd="0" presId="urn:microsoft.com/office/officeart/2005/8/layout/hierarchy2"/>
    <dgm:cxn modelId="{C4FA441B-0F9A-4485-A4B2-649B8B159F5E}" type="presParOf" srcId="{F8ECD6BA-0B7D-49D4-9F6D-89DF47966EE2}" destId="{EB2BDA80-E45B-44B8-8042-B7981A3AE766}" srcOrd="3" destOrd="0" presId="urn:microsoft.com/office/officeart/2005/8/layout/hierarchy2"/>
    <dgm:cxn modelId="{378466BF-F2EB-49DD-B3E7-440F8DFD0AE7}" type="presParOf" srcId="{EB2BDA80-E45B-44B8-8042-B7981A3AE766}" destId="{D9CEB7AF-566C-48D4-A595-8EDAF0BA4CED}" srcOrd="0" destOrd="0" presId="urn:microsoft.com/office/officeart/2005/8/layout/hierarchy2"/>
    <dgm:cxn modelId="{A7A4550C-BA96-496D-B2D4-F680C03A23E5}" type="presParOf" srcId="{EB2BDA80-E45B-44B8-8042-B7981A3AE766}" destId="{F868DFCB-78D5-42E3-BA05-535CF83686D7}" srcOrd="1" destOrd="0" presId="urn:microsoft.com/office/officeart/2005/8/layout/hierarchy2"/>
    <dgm:cxn modelId="{461514A1-6961-4EF6-BE10-94EC1FE6BFED}" type="presParOf" srcId="{F868DFCB-78D5-42E3-BA05-535CF83686D7}" destId="{A14CEF17-135F-4C27-A7F5-3F91F02FC22E}" srcOrd="0" destOrd="0" presId="urn:microsoft.com/office/officeart/2005/8/layout/hierarchy2"/>
    <dgm:cxn modelId="{CEB54F91-A301-4EB7-AA81-7454022EBDF6}" type="presParOf" srcId="{A14CEF17-135F-4C27-A7F5-3F91F02FC22E}" destId="{1D132F16-CD2D-4A15-96F4-D813451D046D}" srcOrd="0" destOrd="0" presId="urn:microsoft.com/office/officeart/2005/8/layout/hierarchy2"/>
    <dgm:cxn modelId="{9CD7EB98-9CE5-4CBD-8AD5-DD5750E6888E}" type="presParOf" srcId="{F868DFCB-78D5-42E3-BA05-535CF83686D7}" destId="{46E8E05C-DEC6-4A8A-8888-7A137614560C}" srcOrd="1" destOrd="0" presId="urn:microsoft.com/office/officeart/2005/8/layout/hierarchy2"/>
    <dgm:cxn modelId="{627FB2D7-4D38-49DA-9879-DE4A885E1443}" type="presParOf" srcId="{46E8E05C-DEC6-4A8A-8888-7A137614560C}" destId="{8B09565A-79D6-4410-86D5-B61764A917D6}" srcOrd="0" destOrd="0" presId="urn:microsoft.com/office/officeart/2005/8/layout/hierarchy2"/>
    <dgm:cxn modelId="{CEE89C2C-B0B7-4632-AEF7-C5CCE44634D8}" type="presParOf" srcId="{46E8E05C-DEC6-4A8A-8888-7A137614560C}" destId="{AD9D4848-8DB6-425F-A446-2E949C097BBF}" srcOrd="1" destOrd="0" presId="urn:microsoft.com/office/officeart/2005/8/layout/hierarchy2"/>
    <dgm:cxn modelId="{03504A6D-433C-4362-94A9-AC6903EE9E1B}" type="presParOf" srcId="{F868DFCB-78D5-42E3-BA05-535CF83686D7}" destId="{82816D86-E94A-4EF1-B1CC-ACA4AF1055BD}" srcOrd="2" destOrd="0" presId="urn:microsoft.com/office/officeart/2005/8/layout/hierarchy2"/>
    <dgm:cxn modelId="{45D889E0-08ED-4A3E-971E-9AAF9DFDD8A8}" type="presParOf" srcId="{82816D86-E94A-4EF1-B1CC-ACA4AF1055BD}" destId="{A99E2AF7-A265-494A-A165-87134CE07E7E}" srcOrd="0" destOrd="0" presId="urn:microsoft.com/office/officeart/2005/8/layout/hierarchy2"/>
    <dgm:cxn modelId="{2C95619D-5C37-4B3F-AC8E-B385ED66E960}" type="presParOf" srcId="{F868DFCB-78D5-42E3-BA05-535CF83686D7}" destId="{175A1B1D-A5FD-45FD-9449-D1ACED34E156}" srcOrd="3" destOrd="0" presId="urn:microsoft.com/office/officeart/2005/8/layout/hierarchy2"/>
    <dgm:cxn modelId="{50B81E70-306F-447D-B88E-33178A43B773}" type="presParOf" srcId="{175A1B1D-A5FD-45FD-9449-D1ACED34E156}" destId="{727D1795-7513-437C-8D39-D5FAACBDD978}" srcOrd="0" destOrd="0" presId="urn:microsoft.com/office/officeart/2005/8/layout/hierarchy2"/>
    <dgm:cxn modelId="{A7E9DDA6-CEFA-4277-9768-7C59929B78CE}" type="presParOf" srcId="{175A1B1D-A5FD-45FD-9449-D1ACED34E156}" destId="{D6128608-E735-41E8-AB31-AFDDB733C5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9EA83-00A9-42A4-AB20-1EADA0DF5C7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8ED40E3-3277-4F39-815C-382F554810BC}">
      <dgm:prSet phldrT="[文本]" custT="1"/>
      <dgm:spPr/>
      <dgm:t>
        <a:bodyPr/>
        <a:lstStyle/>
        <a:p>
          <a:r>
            <a:rPr lang="zh-CN" altLang="en-US" sz="4000" dirty="0" smtClean="0"/>
            <a:t>思想库</a:t>
          </a:r>
          <a:endParaRPr lang="zh-CN" altLang="en-US" sz="4000" dirty="0"/>
        </a:p>
      </dgm:t>
    </dgm:pt>
    <dgm:pt modelId="{A3D853DE-26DF-4C7C-BDCB-DB1E32AFA911}" type="parTrans" cxnId="{5300BCA5-C334-4E66-BCAB-6839886170E0}">
      <dgm:prSet/>
      <dgm:spPr/>
      <dgm:t>
        <a:bodyPr/>
        <a:lstStyle/>
        <a:p>
          <a:endParaRPr lang="zh-CN" altLang="en-US"/>
        </a:p>
      </dgm:t>
    </dgm:pt>
    <dgm:pt modelId="{13B7724F-2645-45FE-AF43-FE1E26EBF2E5}" type="sibTrans" cxnId="{5300BCA5-C334-4E66-BCAB-6839886170E0}">
      <dgm:prSet/>
      <dgm:spPr/>
      <dgm:t>
        <a:bodyPr/>
        <a:lstStyle/>
        <a:p>
          <a:endParaRPr lang="zh-CN" altLang="en-US"/>
        </a:p>
      </dgm:t>
    </dgm:pt>
    <dgm:pt modelId="{9954B57F-1E8F-40B2-AF33-5D9108BCDED9}">
      <dgm:prSet phldrT="[文本]" custT="1"/>
      <dgm:spPr/>
      <dgm:t>
        <a:bodyPr/>
        <a:lstStyle/>
        <a:p>
          <a:r>
            <a:rPr lang="zh-CN" altLang="en-US" sz="4400" dirty="0" smtClean="0"/>
            <a:t>百人团</a:t>
          </a:r>
          <a:endParaRPr lang="zh-CN" altLang="en-US" sz="4400" dirty="0"/>
        </a:p>
      </dgm:t>
    </dgm:pt>
    <dgm:pt modelId="{4F978C52-1AB5-4C9B-9AD5-083DE9EA0026}" type="parTrans" cxnId="{D801E330-1C9F-4539-A017-DA94C91D4ECA}">
      <dgm:prSet/>
      <dgm:spPr/>
      <dgm:t>
        <a:bodyPr/>
        <a:lstStyle/>
        <a:p>
          <a:endParaRPr lang="zh-CN" altLang="en-US"/>
        </a:p>
      </dgm:t>
    </dgm:pt>
    <dgm:pt modelId="{B2F796F0-BA25-49CA-B882-D62EB5973A4D}" type="sibTrans" cxnId="{D801E330-1C9F-4539-A017-DA94C91D4ECA}">
      <dgm:prSet/>
      <dgm:spPr/>
      <dgm:t>
        <a:bodyPr/>
        <a:lstStyle/>
        <a:p>
          <a:endParaRPr lang="zh-CN" altLang="en-US"/>
        </a:p>
      </dgm:t>
    </dgm:pt>
    <dgm:pt modelId="{4015DDA0-1494-4EF5-A664-A7644C4FF651}">
      <dgm:prSet phldrT="[文本]" custT="1"/>
      <dgm:spPr/>
      <dgm:t>
        <a:bodyPr/>
        <a:lstStyle/>
        <a:p>
          <a:r>
            <a:rPr lang="zh-CN" altLang="en-US" sz="4400" dirty="0" smtClean="0"/>
            <a:t>研究平台</a:t>
          </a:r>
          <a:endParaRPr lang="zh-CN" altLang="en-US" sz="4400" dirty="0"/>
        </a:p>
      </dgm:t>
    </dgm:pt>
    <dgm:pt modelId="{891457F8-8CFE-4900-83EE-27D1A53CE381}" type="parTrans" cxnId="{A97D0E84-9422-4BEB-A1C5-08363CD8060D}">
      <dgm:prSet/>
      <dgm:spPr/>
      <dgm:t>
        <a:bodyPr/>
        <a:lstStyle/>
        <a:p>
          <a:endParaRPr lang="zh-CN" altLang="en-US"/>
        </a:p>
      </dgm:t>
    </dgm:pt>
    <dgm:pt modelId="{9B6DE1D6-76C3-4232-9837-1EDCFD6F38D5}" type="sibTrans" cxnId="{A97D0E84-9422-4BEB-A1C5-08363CD8060D}">
      <dgm:prSet/>
      <dgm:spPr/>
      <dgm:t>
        <a:bodyPr/>
        <a:lstStyle/>
        <a:p>
          <a:endParaRPr lang="zh-CN" altLang="en-US"/>
        </a:p>
      </dgm:t>
    </dgm:pt>
    <dgm:pt modelId="{3E6CDEE2-A70A-4408-BA8C-85457654190E}" type="pres">
      <dgm:prSet presAssocID="{5AD9EA83-00A9-42A4-AB20-1EADA0DF5C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7A0289-08D9-460F-9723-2BB9FBE14613}" type="pres">
      <dgm:prSet presAssocID="{E8ED40E3-3277-4F39-815C-382F554810BC}" presName="root1" presStyleCnt="0"/>
      <dgm:spPr/>
    </dgm:pt>
    <dgm:pt modelId="{24891633-9C69-4520-B5B3-6FEDFBAF7084}" type="pres">
      <dgm:prSet presAssocID="{E8ED40E3-3277-4F39-815C-382F554810BC}" presName="LevelOneTextNode" presStyleLbl="node0" presStyleIdx="0" presStyleCnt="1" custScaleX="41852" custScaleY="593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FF931B-1766-4ECB-9996-B417EF9D1520}" type="pres">
      <dgm:prSet presAssocID="{E8ED40E3-3277-4F39-815C-382F554810BC}" presName="level2hierChild" presStyleCnt="0"/>
      <dgm:spPr/>
    </dgm:pt>
    <dgm:pt modelId="{BB33BF62-88A0-41D1-A9E6-879151264E21}" type="pres">
      <dgm:prSet presAssocID="{4F978C52-1AB5-4C9B-9AD5-083DE9EA0026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520E448D-5BCE-4F20-92B2-D73118C5E350}" type="pres">
      <dgm:prSet presAssocID="{4F978C52-1AB5-4C9B-9AD5-083DE9EA0026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748C89-9F63-408D-A7A5-F1835CCC39EE}" type="pres">
      <dgm:prSet presAssocID="{9954B57F-1E8F-40B2-AF33-5D9108BCDED9}" presName="root2" presStyleCnt="0"/>
      <dgm:spPr/>
    </dgm:pt>
    <dgm:pt modelId="{4591FFC3-DA40-474A-A33F-A18B8DEDF102}" type="pres">
      <dgm:prSet presAssocID="{9954B57F-1E8F-40B2-AF33-5D9108BCDED9}" presName="LevelTwoTextNode" presStyleLbl="node2" presStyleIdx="0" presStyleCnt="2" custScaleX="36287" custScaleY="45918" custLinFactNeighborX="-6548" custLinFactNeighborY="24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AAB0B0-8A13-463C-B865-1482CA8889BB}" type="pres">
      <dgm:prSet presAssocID="{9954B57F-1E8F-40B2-AF33-5D9108BCDED9}" presName="level3hierChild" presStyleCnt="0"/>
      <dgm:spPr/>
    </dgm:pt>
    <dgm:pt modelId="{0DD1E0BB-07F7-4BDB-B4A1-7CB5FDDB6F65}" type="pres">
      <dgm:prSet presAssocID="{891457F8-8CFE-4900-83EE-27D1A53CE381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705AC5F7-9890-40CE-8AFC-CBCFAAD332EC}" type="pres">
      <dgm:prSet presAssocID="{891457F8-8CFE-4900-83EE-27D1A53CE381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6025301-97C0-4C60-AF53-922E90717ADF}" type="pres">
      <dgm:prSet presAssocID="{4015DDA0-1494-4EF5-A664-A7644C4FF651}" presName="root2" presStyleCnt="0"/>
      <dgm:spPr/>
    </dgm:pt>
    <dgm:pt modelId="{ED7D104B-CB24-4D28-ADBC-3C1D859A4769}" type="pres">
      <dgm:prSet presAssocID="{4015DDA0-1494-4EF5-A664-A7644C4FF651}" presName="LevelTwoTextNode" presStyleLbl="node2" presStyleIdx="1" presStyleCnt="2" custScaleX="37753" custScaleY="47252" custLinFactNeighborX="-6548" custLinFactNeighborY="7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0D3B38-F3B8-4A57-BFD5-E9F0D77C3E40}" type="pres">
      <dgm:prSet presAssocID="{4015DDA0-1494-4EF5-A664-A7644C4FF651}" presName="level3hierChild" presStyleCnt="0"/>
      <dgm:spPr/>
    </dgm:pt>
  </dgm:ptLst>
  <dgm:cxnLst>
    <dgm:cxn modelId="{C72151A0-AFC6-480A-A4AF-00D02A5E7D66}" type="presOf" srcId="{4F978C52-1AB5-4C9B-9AD5-083DE9EA0026}" destId="{520E448D-5BCE-4F20-92B2-D73118C5E350}" srcOrd="1" destOrd="0" presId="urn:microsoft.com/office/officeart/2005/8/layout/hierarchy2"/>
    <dgm:cxn modelId="{198724BC-1CFE-43AD-AF15-9C7060FD4BE3}" type="presOf" srcId="{891457F8-8CFE-4900-83EE-27D1A53CE381}" destId="{0DD1E0BB-07F7-4BDB-B4A1-7CB5FDDB6F65}" srcOrd="0" destOrd="0" presId="urn:microsoft.com/office/officeart/2005/8/layout/hierarchy2"/>
    <dgm:cxn modelId="{2F5E015C-7142-413A-A0D0-7513D8F92B51}" type="presOf" srcId="{4015DDA0-1494-4EF5-A664-A7644C4FF651}" destId="{ED7D104B-CB24-4D28-ADBC-3C1D859A4769}" srcOrd="0" destOrd="0" presId="urn:microsoft.com/office/officeart/2005/8/layout/hierarchy2"/>
    <dgm:cxn modelId="{5300BCA5-C334-4E66-BCAB-6839886170E0}" srcId="{5AD9EA83-00A9-42A4-AB20-1EADA0DF5C7C}" destId="{E8ED40E3-3277-4F39-815C-382F554810BC}" srcOrd="0" destOrd="0" parTransId="{A3D853DE-26DF-4C7C-BDCB-DB1E32AFA911}" sibTransId="{13B7724F-2645-45FE-AF43-FE1E26EBF2E5}"/>
    <dgm:cxn modelId="{1C62B192-A2C4-4D57-99D8-81DD481B9A7A}" type="presOf" srcId="{5AD9EA83-00A9-42A4-AB20-1EADA0DF5C7C}" destId="{3E6CDEE2-A70A-4408-BA8C-85457654190E}" srcOrd="0" destOrd="0" presId="urn:microsoft.com/office/officeart/2005/8/layout/hierarchy2"/>
    <dgm:cxn modelId="{D801E330-1C9F-4539-A017-DA94C91D4ECA}" srcId="{E8ED40E3-3277-4F39-815C-382F554810BC}" destId="{9954B57F-1E8F-40B2-AF33-5D9108BCDED9}" srcOrd="0" destOrd="0" parTransId="{4F978C52-1AB5-4C9B-9AD5-083DE9EA0026}" sibTransId="{B2F796F0-BA25-49CA-B882-D62EB5973A4D}"/>
    <dgm:cxn modelId="{8ACFAA0B-A288-409D-BF6C-FA127D08CE47}" type="presOf" srcId="{9954B57F-1E8F-40B2-AF33-5D9108BCDED9}" destId="{4591FFC3-DA40-474A-A33F-A18B8DEDF102}" srcOrd="0" destOrd="0" presId="urn:microsoft.com/office/officeart/2005/8/layout/hierarchy2"/>
    <dgm:cxn modelId="{7BB606A9-5002-4B56-9AF8-AB38BB4CBCD6}" type="presOf" srcId="{E8ED40E3-3277-4F39-815C-382F554810BC}" destId="{24891633-9C69-4520-B5B3-6FEDFBAF7084}" srcOrd="0" destOrd="0" presId="urn:microsoft.com/office/officeart/2005/8/layout/hierarchy2"/>
    <dgm:cxn modelId="{1DE8352E-B471-4B83-9390-5DEB3BA5CD9E}" type="presOf" srcId="{4F978C52-1AB5-4C9B-9AD5-083DE9EA0026}" destId="{BB33BF62-88A0-41D1-A9E6-879151264E21}" srcOrd="0" destOrd="0" presId="urn:microsoft.com/office/officeart/2005/8/layout/hierarchy2"/>
    <dgm:cxn modelId="{9315C9F9-14FD-446C-8AE5-9C3A7FC626DE}" type="presOf" srcId="{891457F8-8CFE-4900-83EE-27D1A53CE381}" destId="{705AC5F7-9890-40CE-8AFC-CBCFAAD332EC}" srcOrd="1" destOrd="0" presId="urn:microsoft.com/office/officeart/2005/8/layout/hierarchy2"/>
    <dgm:cxn modelId="{A97D0E84-9422-4BEB-A1C5-08363CD8060D}" srcId="{E8ED40E3-3277-4F39-815C-382F554810BC}" destId="{4015DDA0-1494-4EF5-A664-A7644C4FF651}" srcOrd="1" destOrd="0" parTransId="{891457F8-8CFE-4900-83EE-27D1A53CE381}" sibTransId="{9B6DE1D6-76C3-4232-9837-1EDCFD6F38D5}"/>
    <dgm:cxn modelId="{068A6115-3125-44B7-9911-C28030C65888}" type="presParOf" srcId="{3E6CDEE2-A70A-4408-BA8C-85457654190E}" destId="{4B7A0289-08D9-460F-9723-2BB9FBE14613}" srcOrd="0" destOrd="0" presId="urn:microsoft.com/office/officeart/2005/8/layout/hierarchy2"/>
    <dgm:cxn modelId="{148E4058-0044-4C49-A3A9-BA95DF83577F}" type="presParOf" srcId="{4B7A0289-08D9-460F-9723-2BB9FBE14613}" destId="{24891633-9C69-4520-B5B3-6FEDFBAF7084}" srcOrd="0" destOrd="0" presId="urn:microsoft.com/office/officeart/2005/8/layout/hierarchy2"/>
    <dgm:cxn modelId="{14C4011B-0F3B-4CF7-B64D-D9633EFADCE1}" type="presParOf" srcId="{4B7A0289-08D9-460F-9723-2BB9FBE14613}" destId="{D1FF931B-1766-4ECB-9996-B417EF9D1520}" srcOrd="1" destOrd="0" presId="urn:microsoft.com/office/officeart/2005/8/layout/hierarchy2"/>
    <dgm:cxn modelId="{0FB81132-ECE3-4EE3-A591-B2D5527E0A18}" type="presParOf" srcId="{D1FF931B-1766-4ECB-9996-B417EF9D1520}" destId="{BB33BF62-88A0-41D1-A9E6-879151264E21}" srcOrd="0" destOrd="0" presId="urn:microsoft.com/office/officeart/2005/8/layout/hierarchy2"/>
    <dgm:cxn modelId="{AE438116-350F-45E2-9F0A-55267B062626}" type="presParOf" srcId="{BB33BF62-88A0-41D1-A9E6-879151264E21}" destId="{520E448D-5BCE-4F20-92B2-D73118C5E350}" srcOrd="0" destOrd="0" presId="urn:microsoft.com/office/officeart/2005/8/layout/hierarchy2"/>
    <dgm:cxn modelId="{548FA452-85FB-4988-8FF5-A031C36926F8}" type="presParOf" srcId="{D1FF931B-1766-4ECB-9996-B417EF9D1520}" destId="{9E748C89-9F63-408D-A7A5-F1835CCC39EE}" srcOrd="1" destOrd="0" presId="urn:microsoft.com/office/officeart/2005/8/layout/hierarchy2"/>
    <dgm:cxn modelId="{408AF2F2-E20A-4CA6-A02F-6DFE784E69CA}" type="presParOf" srcId="{9E748C89-9F63-408D-A7A5-F1835CCC39EE}" destId="{4591FFC3-DA40-474A-A33F-A18B8DEDF102}" srcOrd="0" destOrd="0" presId="urn:microsoft.com/office/officeart/2005/8/layout/hierarchy2"/>
    <dgm:cxn modelId="{AB02FC04-F50C-4188-842B-18934E664FD9}" type="presParOf" srcId="{9E748C89-9F63-408D-A7A5-F1835CCC39EE}" destId="{EBAAB0B0-8A13-463C-B865-1482CA8889BB}" srcOrd="1" destOrd="0" presId="urn:microsoft.com/office/officeart/2005/8/layout/hierarchy2"/>
    <dgm:cxn modelId="{BE656657-B2FD-46ED-97E7-ADEBC1D81278}" type="presParOf" srcId="{D1FF931B-1766-4ECB-9996-B417EF9D1520}" destId="{0DD1E0BB-07F7-4BDB-B4A1-7CB5FDDB6F65}" srcOrd="2" destOrd="0" presId="urn:microsoft.com/office/officeart/2005/8/layout/hierarchy2"/>
    <dgm:cxn modelId="{F93B8194-85E3-44F4-B3C1-FE4DDB72B716}" type="presParOf" srcId="{0DD1E0BB-07F7-4BDB-B4A1-7CB5FDDB6F65}" destId="{705AC5F7-9890-40CE-8AFC-CBCFAAD332EC}" srcOrd="0" destOrd="0" presId="urn:microsoft.com/office/officeart/2005/8/layout/hierarchy2"/>
    <dgm:cxn modelId="{5D03708F-86EC-490B-8631-9A1A9D86EADE}" type="presParOf" srcId="{D1FF931B-1766-4ECB-9996-B417EF9D1520}" destId="{E6025301-97C0-4C60-AF53-922E90717ADF}" srcOrd="3" destOrd="0" presId="urn:microsoft.com/office/officeart/2005/8/layout/hierarchy2"/>
    <dgm:cxn modelId="{2D032ABC-69E7-4712-A5F7-E9C0147721CC}" type="presParOf" srcId="{E6025301-97C0-4C60-AF53-922E90717ADF}" destId="{ED7D104B-CB24-4D28-ADBC-3C1D859A4769}" srcOrd="0" destOrd="0" presId="urn:microsoft.com/office/officeart/2005/8/layout/hierarchy2"/>
    <dgm:cxn modelId="{B73417A4-AF40-448F-84A4-AE874A7F18D1}" type="presParOf" srcId="{E6025301-97C0-4C60-AF53-922E90717ADF}" destId="{E70D3B38-F3B8-4A57-BFD5-E9F0D77C3E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2812B-8ECA-4220-87D4-53041ECC264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8DA55F-1BA4-4C97-98AC-C3310C8A1EAB}">
      <dgm:prSet phldrT="[文本]"/>
      <dgm:spPr/>
      <dgm:t>
        <a:bodyPr/>
        <a:lstStyle/>
        <a:p>
          <a:r>
            <a:rPr lang="zh-CN" altLang="en-US" dirty="0" smtClean="0"/>
            <a:t>统计数据库</a:t>
          </a:r>
          <a:endParaRPr lang="zh-CN" altLang="en-US" dirty="0"/>
        </a:p>
      </dgm:t>
    </dgm:pt>
    <dgm:pt modelId="{D2937812-A12E-407B-961D-99DA4F06F6FA}" type="parTrans" cxnId="{E08284F9-4A9A-46DF-8408-87EEEFD5EC99}">
      <dgm:prSet/>
      <dgm:spPr/>
      <dgm:t>
        <a:bodyPr/>
        <a:lstStyle/>
        <a:p>
          <a:endParaRPr lang="zh-CN" altLang="en-US"/>
        </a:p>
      </dgm:t>
    </dgm:pt>
    <dgm:pt modelId="{6BDEC29B-9D5F-4839-BF1B-21F218CA4189}" type="sibTrans" cxnId="{E08284F9-4A9A-46DF-8408-87EEEFD5EC99}">
      <dgm:prSet/>
      <dgm:spPr/>
      <dgm:t>
        <a:bodyPr/>
        <a:lstStyle/>
        <a:p>
          <a:endParaRPr lang="zh-CN" altLang="en-US"/>
        </a:p>
      </dgm:t>
    </dgm:pt>
    <dgm:pt modelId="{D01AF1A8-78EE-47FC-B49A-F24EBDCE189E}">
      <dgm:prSet phldrT="[文本]"/>
      <dgm:spPr/>
      <dgm:t>
        <a:bodyPr/>
        <a:lstStyle/>
        <a:p>
          <a:r>
            <a:rPr lang="zh-CN" altLang="en-US" dirty="0" smtClean="0"/>
            <a:t>宏观月度</a:t>
          </a:r>
          <a:endParaRPr lang="zh-CN" altLang="en-US" dirty="0"/>
        </a:p>
      </dgm:t>
    </dgm:pt>
    <dgm:pt modelId="{FCEBC6BC-6B95-4433-9415-8CAC0A2CF73A}" type="parTrans" cxnId="{7FF3990A-E2E6-4157-8B53-50F20C02F808}">
      <dgm:prSet/>
      <dgm:spPr/>
      <dgm:t>
        <a:bodyPr/>
        <a:lstStyle/>
        <a:p>
          <a:endParaRPr lang="zh-CN" altLang="en-US"/>
        </a:p>
      </dgm:t>
    </dgm:pt>
    <dgm:pt modelId="{EB63E3B6-1925-4458-B70E-7818D02D2F51}" type="sibTrans" cxnId="{7FF3990A-E2E6-4157-8B53-50F20C02F808}">
      <dgm:prSet/>
      <dgm:spPr/>
      <dgm:t>
        <a:bodyPr/>
        <a:lstStyle/>
        <a:p>
          <a:endParaRPr lang="zh-CN" altLang="en-US"/>
        </a:p>
      </dgm:t>
    </dgm:pt>
    <dgm:pt modelId="{1B912B76-56F0-4D41-B2A8-6A16E27DB171}">
      <dgm:prSet phldrT="[文本]"/>
      <dgm:spPr/>
      <dgm:t>
        <a:bodyPr/>
        <a:lstStyle/>
        <a:p>
          <a:r>
            <a:rPr lang="zh-CN" altLang="en-US" dirty="0" smtClean="0"/>
            <a:t>金融月度</a:t>
          </a:r>
          <a:endParaRPr lang="zh-CN" altLang="en-US" dirty="0"/>
        </a:p>
      </dgm:t>
    </dgm:pt>
    <dgm:pt modelId="{FC0C5428-04E2-4985-841A-C215AECE63A0}" type="parTrans" cxnId="{8397F551-3C12-4FAE-9BD0-82CD422E7554}">
      <dgm:prSet/>
      <dgm:spPr/>
      <dgm:t>
        <a:bodyPr/>
        <a:lstStyle/>
        <a:p>
          <a:endParaRPr lang="zh-CN" altLang="en-US"/>
        </a:p>
      </dgm:t>
    </dgm:pt>
    <dgm:pt modelId="{8AA884F5-E471-4EB6-BA99-7B61338B5EB7}" type="sibTrans" cxnId="{8397F551-3C12-4FAE-9BD0-82CD422E7554}">
      <dgm:prSet/>
      <dgm:spPr/>
      <dgm:t>
        <a:bodyPr/>
        <a:lstStyle/>
        <a:p>
          <a:endParaRPr lang="zh-CN" altLang="en-US"/>
        </a:p>
      </dgm:t>
    </dgm:pt>
    <dgm:pt modelId="{2FEF7EC3-1A02-431B-93B7-FB38B5F4EF59}">
      <dgm:prSet phldrT="[文本]"/>
      <dgm:spPr/>
      <dgm:t>
        <a:bodyPr/>
        <a:lstStyle/>
        <a:p>
          <a:r>
            <a:rPr lang="zh-CN" altLang="en-US" dirty="0" smtClean="0"/>
            <a:t>宏观年度</a:t>
          </a:r>
          <a:endParaRPr lang="zh-CN" altLang="en-US" dirty="0"/>
        </a:p>
      </dgm:t>
    </dgm:pt>
    <dgm:pt modelId="{77B97132-FAFD-4DF1-896A-D8DEAE65F86A}" type="parTrans" cxnId="{147B2D66-4971-4226-91C3-DAB19C5735FE}">
      <dgm:prSet/>
      <dgm:spPr/>
      <dgm:t>
        <a:bodyPr/>
        <a:lstStyle/>
        <a:p>
          <a:endParaRPr lang="zh-CN" altLang="en-US"/>
        </a:p>
      </dgm:t>
    </dgm:pt>
    <dgm:pt modelId="{4EB7BBEC-9E48-444A-A1A4-A9F07D335C97}" type="sibTrans" cxnId="{147B2D66-4971-4226-91C3-DAB19C5735FE}">
      <dgm:prSet/>
      <dgm:spPr/>
      <dgm:t>
        <a:bodyPr/>
        <a:lstStyle/>
        <a:p>
          <a:endParaRPr lang="zh-CN" altLang="en-US"/>
        </a:p>
      </dgm:t>
    </dgm:pt>
    <dgm:pt modelId="{B195119E-4FBD-4A8E-9980-0D6F8F032ADC}">
      <dgm:prSet phldrT="[文本]"/>
      <dgm:spPr/>
      <dgm:t>
        <a:bodyPr/>
        <a:lstStyle/>
        <a:p>
          <a:r>
            <a:rPr lang="zh-CN" altLang="en-US" dirty="0" smtClean="0"/>
            <a:t>金融年度</a:t>
          </a:r>
          <a:endParaRPr lang="zh-CN" altLang="en-US" dirty="0"/>
        </a:p>
      </dgm:t>
    </dgm:pt>
    <dgm:pt modelId="{684919AD-3AC3-49C4-8C1A-9F030C78BF72}" type="parTrans" cxnId="{9CDE9865-DADA-4D36-81F2-C5555902FB7F}">
      <dgm:prSet/>
      <dgm:spPr/>
      <dgm:t>
        <a:bodyPr/>
        <a:lstStyle/>
        <a:p>
          <a:endParaRPr lang="zh-CN" altLang="en-US"/>
        </a:p>
      </dgm:t>
    </dgm:pt>
    <dgm:pt modelId="{64BBE544-F017-4A04-86A1-D7AD0C336840}" type="sibTrans" cxnId="{9CDE9865-DADA-4D36-81F2-C5555902FB7F}">
      <dgm:prSet/>
      <dgm:spPr/>
      <dgm:t>
        <a:bodyPr/>
        <a:lstStyle/>
        <a:p>
          <a:endParaRPr lang="zh-CN" altLang="en-US"/>
        </a:p>
      </dgm:t>
    </dgm:pt>
    <dgm:pt modelId="{F2C15E4C-B636-491E-AFF8-490D1778F3A6}">
      <dgm:prSet/>
      <dgm:spPr/>
      <dgm:t>
        <a:bodyPr/>
        <a:lstStyle/>
        <a:p>
          <a:r>
            <a:rPr lang="zh-CN" altLang="en-US" dirty="0" smtClean="0"/>
            <a:t>行业月度</a:t>
          </a:r>
          <a:endParaRPr lang="zh-CN" altLang="en-US" dirty="0"/>
        </a:p>
      </dgm:t>
    </dgm:pt>
    <dgm:pt modelId="{53F55187-0AAB-4B97-A258-081D35E2EA7D}" type="parTrans" cxnId="{61EBE696-2177-4C16-A844-F9666A34838B}">
      <dgm:prSet/>
      <dgm:spPr/>
      <dgm:t>
        <a:bodyPr/>
        <a:lstStyle/>
        <a:p>
          <a:endParaRPr lang="zh-CN" altLang="en-US"/>
        </a:p>
      </dgm:t>
    </dgm:pt>
    <dgm:pt modelId="{4F709AE5-FD45-43FA-BAFD-C153C88E5550}" type="sibTrans" cxnId="{61EBE696-2177-4C16-A844-F9666A34838B}">
      <dgm:prSet/>
      <dgm:spPr/>
      <dgm:t>
        <a:bodyPr/>
        <a:lstStyle/>
        <a:p>
          <a:endParaRPr lang="zh-CN" altLang="en-US"/>
        </a:p>
      </dgm:t>
    </dgm:pt>
    <dgm:pt modelId="{C7F243AA-7BD4-4E85-B5F5-9217287B65BA}">
      <dgm:prSet/>
      <dgm:spPr/>
      <dgm:t>
        <a:bodyPr/>
        <a:lstStyle/>
        <a:p>
          <a:r>
            <a:rPr lang="zh-CN" altLang="en-US" dirty="0" smtClean="0"/>
            <a:t>区域月度</a:t>
          </a:r>
          <a:endParaRPr lang="zh-CN" altLang="en-US" dirty="0"/>
        </a:p>
      </dgm:t>
    </dgm:pt>
    <dgm:pt modelId="{AB04BC8F-304A-45DE-BC8A-507ADDE071C3}" type="parTrans" cxnId="{8B37D145-250C-4BD2-B841-74406EB7EA46}">
      <dgm:prSet/>
      <dgm:spPr/>
      <dgm:t>
        <a:bodyPr/>
        <a:lstStyle/>
        <a:p>
          <a:endParaRPr lang="zh-CN" altLang="en-US"/>
        </a:p>
      </dgm:t>
    </dgm:pt>
    <dgm:pt modelId="{2F4FE7FB-0761-4091-9BCE-2C51F5C3777A}" type="sibTrans" cxnId="{8B37D145-250C-4BD2-B841-74406EB7EA46}">
      <dgm:prSet/>
      <dgm:spPr/>
      <dgm:t>
        <a:bodyPr/>
        <a:lstStyle/>
        <a:p>
          <a:endParaRPr lang="zh-CN" altLang="en-US"/>
        </a:p>
      </dgm:t>
    </dgm:pt>
    <dgm:pt modelId="{FECB6516-E6C1-4946-BEEB-038012621B73}">
      <dgm:prSet/>
      <dgm:spPr/>
      <dgm:t>
        <a:bodyPr/>
        <a:lstStyle/>
        <a:p>
          <a:r>
            <a:rPr lang="zh-CN" altLang="en-US" dirty="0" smtClean="0"/>
            <a:t>世界月度</a:t>
          </a:r>
          <a:endParaRPr lang="zh-CN" altLang="en-US" dirty="0"/>
        </a:p>
      </dgm:t>
    </dgm:pt>
    <dgm:pt modelId="{B7633E41-B4B7-4254-9EE3-F3CD94A551B1}" type="parTrans" cxnId="{088EF525-C46D-4577-AB7C-D50B8B013AA0}">
      <dgm:prSet/>
      <dgm:spPr/>
      <dgm:t>
        <a:bodyPr/>
        <a:lstStyle/>
        <a:p>
          <a:endParaRPr lang="zh-CN" altLang="en-US"/>
        </a:p>
      </dgm:t>
    </dgm:pt>
    <dgm:pt modelId="{F2599FE3-6181-402A-AC26-B0DA6D8702A3}" type="sibTrans" cxnId="{088EF525-C46D-4577-AB7C-D50B8B013AA0}">
      <dgm:prSet/>
      <dgm:spPr/>
      <dgm:t>
        <a:bodyPr/>
        <a:lstStyle/>
        <a:p>
          <a:endParaRPr lang="zh-CN" altLang="en-US"/>
        </a:p>
      </dgm:t>
    </dgm:pt>
    <dgm:pt modelId="{8179565A-DC81-4E8B-AC03-14BA3DF3141B}">
      <dgm:prSet/>
      <dgm:spPr/>
      <dgm:t>
        <a:bodyPr/>
        <a:lstStyle/>
        <a:p>
          <a:r>
            <a:rPr lang="zh-CN" altLang="en-US" dirty="0" smtClean="0"/>
            <a:t>行业年度</a:t>
          </a:r>
          <a:endParaRPr lang="zh-CN" altLang="en-US" dirty="0"/>
        </a:p>
      </dgm:t>
    </dgm:pt>
    <dgm:pt modelId="{8A6785BE-1A17-494F-8B11-2D1A40CC1275}" type="parTrans" cxnId="{23D94721-DE9D-49E5-A648-FAE484F7B2EE}">
      <dgm:prSet/>
      <dgm:spPr/>
      <dgm:t>
        <a:bodyPr/>
        <a:lstStyle/>
        <a:p>
          <a:endParaRPr lang="zh-CN" altLang="en-US"/>
        </a:p>
      </dgm:t>
    </dgm:pt>
    <dgm:pt modelId="{581F3939-9E97-4C68-AF37-1DEFDC54A850}" type="sibTrans" cxnId="{23D94721-DE9D-49E5-A648-FAE484F7B2EE}">
      <dgm:prSet/>
      <dgm:spPr/>
      <dgm:t>
        <a:bodyPr/>
        <a:lstStyle/>
        <a:p>
          <a:endParaRPr lang="zh-CN" altLang="en-US"/>
        </a:p>
      </dgm:t>
    </dgm:pt>
    <dgm:pt modelId="{283C7EA1-E876-4D70-9E40-5E5F8C04D354}">
      <dgm:prSet/>
      <dgm:spPr/>
      <dgm:t>
        <a:bodyPr/>
        <a:lstStyle/>
        <a:p>
          <a:r>
            <a:rPr lang="zh-CN" altLang="en-US" dirty="0" smtClean="0"/>
            <a:t>区域年度</a:t>
          </a:r>
          <a:endParaRPr lang="zh-CN" altLang="en-US" dirty="0"/>
        </a:p>
      </dgm:t>
    </dgm:pt>
    <dgm:pt modelId="{75B08574-4CA1-4B67-A58B-F8821CD0BC41}" type="parTrans" cxnId="{A6F0BACD-D8C9-4FE2-88D8-4C2BC9B7C92B}">
      <dgm:prSet/>
      <dgm:spPr/>
      <dgm:t>
        <a:bodyPr/>
        <a:lstStyle/>
        <a:p>
          <a:endParaRPr lang="zh-CN" altLang="en-US"/>
        </a:p>
      </dgm:t>
    </dgm:pt>
    <dgm:pt modelId="{E0DED7BD-6D05-4BEE-84F5-61424569ECA6}" type="sibTrans" cxnId="{A6F0BACD-D8C9-4FE2-88D8-4C2BC9B7C92B}">
      <dgm:prSet/>
      <dgm:spPr/>
      <dgm:t>
        <a:bodyPr/>
        <a:lstStyle/>
        <a:p>
          <a:endParaRPr lang="zh-CN" altLang="en-US"/>
        </a:p>
      </dgm:t>
    </dgm:pt>
    <dgm:pt modelId="{9327E0CE-C386-48E7-BA0B-383645B9D49D}">
      <dgm:prSet/>
      <dgm:spPr/>
      <dgm:t>
        <a:bodyPr/>
        <a:lstStyle/>
        <a:p>
          <a:r>
            <a:rPr lang="zh-CN" altLang="en-US" dirty="0" smtClean="0"/>
            <a:t>世界年度</a:t>
          </a:r>
          <a:endParaRPr lang="zh-CN" altLang="en-US" dirty="0"/>
        </a:p>
      </dgm:t>
    </dgm:pt>
    <dgm:pt modelId="{58633D83-78B9-4888-995D-C60D41FAA4D2}" type="parTrans" cxnId="{BD3F3270-3F07-4772-AFE9-711BD88F8EAD}">
      <dgm:prSet/>
      <dgm:spPr/>
      <dgm:t>
        <a:bodyPr/>
        <a:lstStyle/>
        <a:p>
          <a:endParaRPr lang="zh-CN" altLang="en-US"/>
        </a:p>
      </dgm:t>
    </dgm:pt>
    <dgm:pt modelId="{71E25F55-55AE-48BE-AA4E-D666C259A796}" type="sibTrans" cxnId="{BD3F3270-3F07-4772-AFE9-711BD88F8EAD}">
      <dgm:prSet/>
      <dgm:spPr/>
      <dgm:t>
        <a:bodyPr/>
        <a:lstStyle/>
        <a:p>
          <a:endParaRPr lang="zh-CN" altLang="en-US"/>
        </a:p>
      </dgm:t>
    </dgm:pt>
    <dgm:pt modelId="{DA552DB1-9E2E-44BE-9CA2-D26511F79589}" type="pres">
      <dgm:prSet presAssocID="{F4D2812B-8ECA-4220-87D4-53041ECC26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971B33F-2B4E-4DCA-BBEB-3A98059361D8}" type="pres">
      <dgm:prSet presAssocID="{558DA55F-1BA4-4C97-98AC-C3310C8A1EAB}" presName="vertOne" presStyleCnt="0"/>
      <dgm:spPr/>
    </dgm:pt>
    <dgm:pt modelId="{55312C72-33B6-4750-A856-D16947A7A924}" type="pres">
      <dgm:prSet presAssocID="{558DA55F-1BA4-4C97-98AC-C3310C8A1EA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9D3156-4402-45CA-938C-60B9B15D8334}" type="pres">
      <dgm:prSet presAssocID="{558DA55F-1BA4-4C97-98AC-C3310C8A1EAB}" presName="parTransOne" presStyleCnt="0"/>
      <dgm:spPr/>
    </dgm:pt>
    <dgm:pt modelId="{E0769DBE-2B7E-482E-8107-94F94E5ECAFE}" type="pres">
      <dgm:prSet presAssocID="{558DA55F-1BA4-4C97-98AC-C3310C8A1EAB}" presName="horzOne" presStyleCnt="0"/>
      <dgm:spPr/>
    </dgm:pt>
    <dgm:pt modelId="{2B995F1F-B5E0-409C-B1D6-B6D6CC9B5D0E}" type="pres">
      <dgm:prSet presAssocID="{D01AF1A8-78EE-47FC-B49A-F24EBDCE189E}" presName="vertTwo" presStyleCnt="0"/>
      <dgm:spPr/>
    </dgm:pt>
    <dgm:pt modelId="{EC62C785-434E-4F47-BB23-A72D0619A439}" type="pres">
      <dgm:prSet presAssocID="{D01AF1A8-78EE-47FC-B49A-F24EBDCE189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E1A54E-3417-4E42-A650-A6324D2D1E5A}" type="pres">
      <dgm:prSet presAssocID="{D01AF1A8-78EE-47FC-B49A-F24EBDCE189E}" presName="parTransTwo" presStyleCnt="0"/>
      <dgm:spPr/>
    </dgm:pt>
    <dgm:pt modelId="{D185E496-1ED5-4BE5-8570-9625F143A5DB}" type="pres">
      <dgm:prSet presAssocID="{D01AF1A8-78EE-47FC-B49A-F24EBDCE189E}" presName="horzTwo" presStyleCnt="0"/>
      <dgm:spPr/>
    </dgm:pt>
    <dgm:pt modelId="{5A712CAC-DE69-4CAC-8B9D-B03DE770BA06}" type="pres">
      <dgm:prSet presAssocID="{1B912B76-56F0-4D41-B2A8-6A16E27DB171}" presName="vertThree" presStyleCnt="0"/>
      <dgm:spPr/>
    </dgm:pt>
    <dgm:pt modelId="{97E6BA76-B0D6-4DCA-9E17-D1FF336B76E6}" type="pres">
      <dgm:prSet presAssocID="{1B912B76-56F0-4D41-B2A8-6A16E27DB17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D70CAC-298D-4559-9E94-78469D445757}" type="pres">
      <dgm:prSet presAssocID="{1B912B76-56F0-4D41-B2A8-6A16E27DB171}" presName="parTransThree" presStyleCnt="0"/>
      <dgm:spPr/>
    </dgm:pt>
    <dgm:pt modelId="{D85FF44E-7689-4200-9888-B9821B48306A}" type="pres">
      <dgm:prSet presAssocID="{1B912B76-56F0-4D41-B2A8-6A16E27DB171}" presName="horzThree" presStyleCnt="0"/>
      <dgm:spPr/>
    </dgm:pt>
    <dgm:pt modelId="{0EF68884-1FC1-41B8-AD5F-38301A9D3904}" type="pres">
      <dgm:prSet presAssocID="{F2C15E4C-B636-491E-AFF8-490D1778F3A6}" presName="vertFour" presStyleCnt="0">
        <dgm:presLayoutVars>
          <dgm:chPref val="3"/>
        </dgm:presLayoutVars>
      </dgm:prSet>
      <dgm:spPr/>
    </dgm:pt>
    <dgm:pt modelId="{6B1748AC-88F6-4438-98F2-FE233366F059}" type="pres">
      <dgm:prSet presAssocID="{F2C15E4C-B636-491E-AFF8-490D1778F3A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F4356E-3B5B-440A-9349-D461197EFDB3}" type="pres">
      <dgm:prSet presAssocID="{F2C15E4C-B636-491E-AFF8-490D1778F3A6}" presName="parTransFour" presStyleCnt="0"/>
      <dgm:spPr/>
    </dgm:pt>
    <dgm:pt modelId="{6D8214DA-8F93-43F4-A7CC-FB59AC494B32}" type="pres">
      <dgm:prSet presAssocID="{F2C15E4C-B636-491E-AFF8-490D1778F3A6}" presName="horzFour" presStyleCnt="0"/>
      <dgm:spPr/>
    </dgm:pt>
    <dgm:pt modelId="{8D37B614-7C9C-4C8F-8A87-01E897C6A342}" type="pres">
      <dgm:prSet presAssocID="{C7F243AA-7BD4-4E85-B5F5-9217287B65BA}" presName="vertFour" presStyleCnt="0">
        <dgm:presLayoutVars>
          <dgm:chPref val="3"/>
        </dgm:presLayoutVars>
      </dgm:prSet>
      <dgm:spPr/>
    </dgm:pt>
    <dgm:pt modelId="{BBF5DF24-5E8D-4DE1-902B-719BCD1D780A}" type="pres">
      <dgm:prSet presAssocID="{C7F243AA-7BD4-4E85-B5F5-9217287B65BA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C25678-89A3-4096-A5F3-79178FFACD7B}" type="pres">
      <dgm:prSet presAssocID="{C7F243AA-7BD4-4E85-B5F5-9217287B65BA}" presName="parTransFour" presStyleCnt="0"/>
      <dgm:spPr/>
    </dgm:pt>
    <dgm:pt modelId="{43DF1A7B-A368-4233-AE65-FF0CDC4C3CDC}" type="pres">
      <dgm:prSet presAssocID="{C7F243AA-7BD4-4E85-B5F5-9217287B65BA}" presName="horzFour" presStyleCnt="0"/>
      <dgm:spPr/>
    </dgm:pt>
    <dgm:pt modelId="{364FCD6E-2A20-456D-A821-6229A1FE6D37}" type="pres">
      <dgm:prSet presAssocID="{FECB6516-E6C1-4946-BEEB-038012621B73}" presName="vertFour" presStyleCnt="0">
        <dgm:presLayoutVars>
          <dgm:chPref val="3"/>
        </dgm:presLayoutVars>
      </dgm:prSet>
      <dgm:spPr/>
    </dgm:pt>
    <dgm:pt modelId="{AA37F934-FBA4-4D01-98C2-A0EC14243037}" type="pres">
      <dgm:prSet presAssocID="{FECB6516-E6C1-4946-BEEB-038012621B73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F9F544-996A-49A0-820C-B32C8C11263E}" type="pres">
      <dgm:prSet presAssocID="{FECB6516-E6C1-4946-BEEB-038012621B73}" presName="horzFour" presStyleCnt="0"/>
      <dgm:spPr/>
    </dgm:pt>
    <dgm:pt modelId="{F6736369-A68A-4544-8710-EBE9F4DDF0C0}" type="pres">
      <dgm:prSet presAssocID="{EB63E3B6-1925-4458-B70E-7818D02D2F51}" presName="sibSpaceTwo" presStyleCnt="0"/>
      <dgm:spPr/>
    </dgm:pt>
    <dgm:pt modelId="{6CD47AAD-69BB-4313-9CCF-4C8D02004554}" type="pres">
      <dgm:prSet presAssocID="{2FEF7EC3-1A02-431B-93B7-FB38B5F4EF59}" presName="vertTwo" presStyleCnt="0"/>
      <dgm:spPr/>
    </dgm:pt>
    <dgm:pt modelId="{B79E12B5-9D54-4045-99FE-ACAB77FEBBBE}" type="pres">
      <dgm:prSet presAssocID="{2FEF7EC3-1A02-431B-93B7-FB38B5F4EF5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9B6B4B-D175-47B5-B03B-017FEFE3D925}" type="pres">
      <dgm:prSet presAssocID="{2FEF7EC3-1A02-431B-93B7-FB38B5F4EF59}" presName="parTransTwo" presStyleCnt="0"/>
      <dgm:spPr/>
    </dgm:pt>
    <dgm:pt modelId="{731FB056-4751-40B5-A8EF-15CE2B346C0C}" type="pres">
      <dgm:prSet presAssocID="{2FEF7EC3-1A02-431B-93B7-FB38B5F4EF59}" presName="horzTwo" presStyleCnt="0"/>
      <dgm:spPr/>
    </dgm:pt>
    <dgm:pt modelId="{38B3E6AC-21B2-4F0C-8366-BB07F5D67961}" type="pres">
      <dgm:prSet presAssocID="{B195119E-4FBD-4A8E-9980-0D6F8F032ADC}" presName="vertThree" presStyleCnt="0"/>
      <dgm:spPr/>
    </dgm:pt>
    <dgm:pt modelId="{A19354C1-4EF6-4B20-8F1F-9FE15E8FA444}" type="pres">
      <dgm:prSet presAssocID="{B195119E-4FBD-4A8E-9980-0D6F8F032AD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F7AEEC-1143-4021-88E3-924C6D92C710}" type="pres">
      <dgm:prSet presAssocID="{B195119E-4FBD-4A8E-9980-0D6F8F032ADC}" presName="parTransThree" presStyleCnt="0"/>
      <dgm:spPr/>
    </dgm:pt>
    <dgm:pt modelId="{11C57B20-CFE0-4243-B7DB-66E97419F678}" type="pres">
      <dgm:prSet presAssocID="{B195119E-4FBD-4A8E-9980-0D6F8F032ADC}" presName="horzThree" presStyleCnt="0"/>
      <dgm:spPr/>
    </dgm:pt>
    <dgm:pt modelId="{3AC1A910-D88A-4360-B9E9-0F9172FD00D3}" type="pres">
      <dgm:prSet presAssocID="{8179565A-DC81-4E8B-AC03-14BA3DF3141B}" presName="vertFour" presStyleCnt="0">
        <dgm:presLayoutVars>
          <dgm:chPref val="3"/>
        </dgm:presLayoutVars>
      </dgm:prSet>
      <dgm:spPr/>
    </dgm:pt>
    <dgm:pt modelId="{76DDD9D5-3C96-4206-819D-82BB40C644B3}" type="pres">
      <dgm:prSet presAssocID="{8179565A-DC81-4E8B-AC03-14BA3DF3141B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2950DD-671B-4986-8406-8F6C83429651}" type="pres">
      <dgm:prSet presAssocID="{8179565A-DC81-4E8B-AC03-14BA3DF3141B}" presName="parTransFour" presStyleCnt="0"/>
      <dgm:spPr/>
    </dgm:pt>
    <dgm:pt modelId="{721918D8-8C84-436B-8F64-E1890C4F9648}" type="pres">
      <dgm:prSet presAssocID="{8179565A-DC81-4E8B-AC03-14BA3DF3141B}" presName="horzFour" presStyleCnt="0"/>
      <dgm:spPr/>
    </dgm:pt>
    <dgm:pt modelId="{F60784A6-55B2-48AF-AEBF-56E3343C8391}" type="pres">
      <dgm:prSet presAssocID="{283C7EA1-E876-4D70-9E40-5E5F8C04D354}" presName="vertFour" presStyleCnt="0">
        <dgm:presLayoutVars>
          <dgm:chPref val="3"/>
        </dgm:presLayoutVars>
      </dgm:prSet>
      <dgm:spPr/>
    </dgm:pt>
    <dgm:pt modelId="{BEB2C487-916A-4CC2-9B72-435953F285DB}" type="pres">
      <dgm:prSet presAssocID="{283C7EA1-E876-4D70-9E40-5E5F8C04D354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387E08-BF81-41FF-8D8A-FA0828FCE7C6}" type="pres">
      <dgm:prSet presAssocID="{283C7EA1-E876-4D70-9E40-5E5F8C04D354}" presName="parTransFour" presStyleCnt="0"/>
      <dgm:spPr/>
    </dgm:pt>
    <dgm:pt modelId="{AB3092FA-5BA2-4C84-9797-D55F08F18E67}" type="pres">
      <dgm:prSet presAssocID="{283C7EA1-E876-4D70-9E40-5E5F8C04D354}" presName="horzFour" presStyleCnt="0"/>
      <dgm:spPr/>
    </dgm:pt>
    <dgm:pt modelId="{53D17AFF-D838-45AF-B3D1-20911E496F99}" type="pres">
      <dgm:prSet presAssocID="{9327E0CE-C386-48E7-BA0B-383645B9D49D}" presName="vertFour" presStyleCnt="0">
        <dgm:presLayoutVars>
          <dgm:chPref val="3"/>
        </dgm:presLayoutVars>
      </dgm:prSet>
      <dgm:spPr/>
    </dgm:pt>
    <dgm:pt modelId="{97FB0C86-A887-479E-AABC-EF68EDA958C1}" type="pres">
      <dgm:prSet presAssocID="{9327E0CE-C386-48E7-BA0B-383645B9D49D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84DE8A-88BC-4774-B532-DDD90402ECCD}" type="pres">
      <dgm:prSet presAssocID="{9327E0CE-C386-48E7-BA0B-383645B9D49D}" presName="horzFour" presStyleCnt="0"/>
      <dgm:spPr/>
    </dgm:pt>
  </dgm:ptLst>
  <dgm:cxnLst>
    <dgm:cxn modelId="{94ADCE5A-FDAB-4BBF-9379-EBE9037BA2F4}" type="presOf" srcId="{558DA55F-1BA4-4C97-98AC-C3310C8A1EAB}" destId="{55312C72-33B6-4750-A856-D16947A7A924}" srcOrd="0" destOrd="0" presId="urn:microsoft.com/office/officeart/2005/8/layout/hierarchy4"/>
    <dgm:cxn modelId="{E08284F9-4A9A-46DF-8408-87EEEFD5EC99}" srcId="{F4D2812B-8ECA-4220-87D4-53041ECC264A}" destId="{558DA55F-1BA4-4C97-98AC-C3310C8A1EAB}" srcOrd="0" destOrd="0" parTransId="{D2937812-A12E-407B-961D-99DA4F06F6FA}" sibTransId="{6BDEC29B-9D5F-4839-BF1B-21F218CA4189}"/>
    <dgm:cxn modelId="{740C1CBD-DD50-465D-8A54-969E8B157A14}" type="presOf" srcId="{283C7EA1-E876-4D70-9E40-5E5F8C04D354}" destId="{BEB2C487-916A-4CC2-9B72-435953F285DB}" srcOrd="0" destOrd="0" presId="urn:microsoft.com/office/officeart/2005/8/layout/hierarchy4"/>
    <dgm:cxn modelId="{5893A492-5F83-4374-8DE5-D432D55B3EAA}" type="presOf" srcId="{2FEF7EC3-1A02-431B-93B7-FB38B5F4EF59}" destId="{B79E12B5-9D54-4045-99FE-ACAB77FEBBBE}" srcOrd="0" destOrd="0" presId="urn:microsoft.com/office/officeart/2005/8/layout/hierarchy4"/>
    <dgm:cxn modelId="{4A8670B6-1CBA-4A51-AD2D-7E5C4A225437}" type="presOf" srcId="{9327E0CE-C386-48E7-BA0B-383645B9D49D}" destId="{97FB0C86-A887-479E-AABC-EF68EDA958C1}" srcOrd="0" destOrd="0" presId="urn:microsoft.com/office/officeart/2005/8/layout/hierarchy4"/>
    <dgm:cxn modelId="{3C5D7D05-0CCC-473A-943F-CBBBCC2AC445}" type="presOf" srcId="{D01AF1A8-78EE-47FC-B49A-F24EBDCE189E}" destId="{EC62C785-434E-4F47-BB23-A72D0619A439}" srcOrd="0" destOrd="0" presId="urn:microsoft.com/office/officeart/2005/8/layout/hierarchy4"/>
    <dgm:cxn modelId="{50D67D87-5583-42FC-A7DB-B0B51EA7619A}" type="presOf" srcId="{B195119E-4FBD-4A8E-9980-0D6F8F032ADC}" destId="{A19354C1-4EF6-4B20-8F1F-9FE15E8FA444}" srcOrd="0" destOrd="0" presId="urn:microsoft.com/office/officeart/2005/8/layout/hierarchy4"/>
    <dgm:cxn modelId="{56B78FAE-DE6E-4D38-8037-40F936373C74}" type="presOf" srcId="{1B912B76-56F0-4D41-B2A8-6A16E27DB171}" destId="{97E6BA76-B0D6-4DCA-9E17-D1FF336B76E6}" srcOrd="0" destOrd="0" presId="urn:microsoft.com/office/officeart/2005/8/layout/hierarchy4"/>
    <dgm:cxn modelId="{343167F8-D604-4EE2-A95E-75A4B34D3AB9}" type="presOf" srcId="{F2C15E4C-B636-491E-AFF8-490D1778F3A6}" destId="{6B1748AC-88F6-4438-98F2-FE233366F059}" srcOrd="0" destOrd="0" presId="urn:microsoft.com/office/officeart/2005/8/layout/hierarchy4"/>
    <dgm:cxn modelId="{A6F0BACD-D8C9-4FE2-88D8-4C2BC9B7C92B}" srcId="{8179565A-DC81-4E8B-AC03-14BA3DF3141B}" destId="{283C7EA1-E876-4D70-9E40-5E5F8C04D354}" srcOrd="0" destOrd="0" parTransId="{75B08574-4CA1-4B67-A58B-F8821CD0BC41}" sibTransId="{E0DED7BD-6D05-4BEE-84F5-61424569ECA6}"/>
    <dgm:cxn modelId="{147B2D66-4971-4226-91C3-DAB19C5735FE}" srcId="{558DA55F-1BA4-4C97-98AC-C3310C8A1EAB}" destId="{2FEF7EC3-1A02-431B-93B7-FB38B5F4EF59}" srcOrd="1" destOrd="0" parTransId="{77B97132-FAFD-4DF1-896A-D8DEAE65F86A}" sibTransId="{4EB7BBEC-9E48-444A-A1A4-A9F07D335C97}"/>
    <dgm:cxn modelId="{9CDE9865-DADA-4D36-81F2-C5555902FB7F}" srcId="{2FEF7EC3-1A02-431B-93B7-FB38B5F4EF59}" destId="{B195119E-4FBD-4A8E-9980-0D6F8F032ADC}" srcOrd="0" destOrd="0" parTransId="{684919AD-3AC3-49C4-8C1A-9F030C78BF72}" sibTransId="{64BBE544-F017-4A04-86A1-D7AD0C336840}"/>
    <dgm:cxn modelId="{521E55D6-7CF7-4A3B-8D06-AC6672525DDD}" type="presOf" srcId="{FECB6516-E6C1-4946-BEEB-038012621B73}" destId="{AA37F934-FBA4-4D01-98C2-A0EC14243037}" srcOrd="0" destOrd="0" presId="urn:microsoft.com/office/officeart/2005/8/layout/hierarchy4"/>
    <dgm:cxn modelId="{8397F551-3C12-4FAE-9BD0-82CD422E7554}" srcId="{D01AF1A8-78EE-47FC-B49A-F24EBDCE189E}" destId="{1B912B76-56F0-4D41-B2A8-6A16E27DB171}" srcOrd="0" destOrd="0" parTransId="{FC0C5428-04E2-4985-841A-C215AECE63A0}" sibTransId="{8AA884F5-E471-4EB6-BA99-7B61338B5EB7}"/>
    <dgm:cxn modelId="{87913832-048B-476E-9B57-03C3F31B5C3E}" type="presOf" srcId="{F4D2812B-8ECA-4220-87D4-53041ECC264A}" destId="{DA552DB1-9E2E-44BE-9CA2-D26511F79589}" srcOrd="0" destOrd="0" presId="urn:microsoft.com/office/officeart/2005/8/layout/hierarchy4"/>
    <dgm:cxn modelId="{9EA17ADA-5A07-4D35-BD7C-FD6F42BE4B06}" type="presOf" srcId="{8179565A-DC81-4E8B-AC03-14BA3DF3141B}" destId="{76DDD9D5-3C96-4206-819D-82BB40C644B3}" srcOrd="0" destOrd="0" presId="urn:microsoft.com/office/officeart/2005/8/layout/hierarchy4"/>
    <dgm:cxn modelId="{BD3F3270-3F07-4772-AFE9-711BD88F8EAD}" srcId="{283C7EA1-E876-4D70-9E40-5E5F8C04D354}" destId="{9327E0CE-C386-48E7-BA0B-383645B9D49D}" srcOrd="0" destOrd="0" parTransId="{58633D83-78B9-4888-995D-C60D41FAA4D2}" sibTransId="{71E25F55-55AE-48BE-AA4E-D666C259A796}"/>
    <dgm:cxn modelId="{7FF3990A-E2E6-4157-8B53-50F20C02F808}" srcId="{558DA55F-1BA4-4C97-98AC-C3310C8A1EAB}" destId="{D01AF1A8-78EE-47FC-B49A-F24EBDCE189E}" srcOrd="0" destOrd="0" parTransId="{FCEBC6BC-6B95-4433-9415-8CAC0A2CF73A}" sibTransId="{EB63E3B6-1925-4458-B70E-7818D02D2F51}"/>
    <dgm:cxn modelId="{8B37D145-250C-4BD2-B841-74406EB7EA46}" srcId="{F2C15E4C-B636-491E-AFF8-490D1778F3A6}" destId="{C7F243AA-7BD4-4E85-B5F5-9217287B65BA}" srcOrd="0" destOrd="0" parTransId="{AB04BC8F-304A-45DE-BC8A-507ADDE071C3}" sibTransId="{2F4FE7FB-0761-4091-9BCE-2C51F5C3777A}"/>
    <dgm:cxn modelId="{088EF525-C46D-4577-AB7C-D50B8B013AA0}" srcId="{C7F243AA-7BD4-4E85-B5F5-9217287B65BA}" destId="{FECB6516-E6C1-4946-BEEB-038012621B73}" srcOrd="0" destOrd="0" parTransId="{B7633E41-B4B7-4254-9EE3-F3CD94A551B1}" sibTransId="{F2599FE3-6181-402A-AC26-B0DA6D8702A3}"/>
    <dgm:cxn modelId="{61EBE696-2177-4C16-A844-F9666A34838B}" srcId="{1B912B76-56F0-4D41-B2A8-6A16E27DB171}" destId="{F2C15E4C-B636-491E-AFF8-490D1778F3A6}" srcOrd="0" destOrd="0" parTransId="{53F55187-0AAB-4B97-A258-081D35E2EA7D}" sibTransId="{4F709AE5-FD45-43FA-BAFD-C153C88E5550}"/>
    <dgm:cxn modelId="{23D94721-DE9D-49E5-A648-FAE484F7B2EE}" srcId="{B195119E-4FBD-4A8E-9980-0D6F8F032ADC}" destId="{8179565A-DC81-4E8B-AC03-14BA3DF3141B}" srcOrd="0" destOrd="0" parTransId="{8A6785BE-1A17-494F-8B11-2D1A40CC1275}" sibTransId="{581F3939-9E97-4C68-AF37-1DEFDC54A850}"/>
    <dgm:cxn modelId="{6E96AC82-B679-490C-A759-45F949FF82EB}" type="presOf" srcId="{C7F243AA-7BD4-4E85-B5F5-9217287B65BA}" destId="{BBF5DF24-5E8D-4DE1-902B-719BCD1D780A}" srcOrd="0" destOrd="0" presId="urn:microsoft.com/office/officeart/2005/8/layout/hierarchy4"/>
    <dgm:cxn modelId="{A921A5E7-86F2-43A5-9865-A0BF45AC2244}" type="presParOf" srcId="{DA552DB1-9E2E-44BE-9CA2-D26511F79589}" destId="{E971B33F-2B4E-4DCA-BBEB-3A98059361D8}" srcOrd="0" destOrd="0" presId="urn:microsoft.com/office/officeart/2005/8/layout/hierarchy4"/>
    <dgm:cxn modelId="{E5FBB11D-4C94-4A70-973D-704D4AEAFF18}" type="presParOf" srcId="{E971B33F-2B4E-4DCA-BBEB-3A98059361D8}" destId="{55312C72-33B6-4750-A856-D16947A7A924}" srcOrd="0" destOrd="0" presId="urn:microsoft.com/office/officeart/2005/8/layout/hierarchy4"/>
    <dgm:cxn modelId="{129A2B0D-938D-4397-8E61-C487B30F9D72}" type="presParOf" srcId="{E971B33F-2B4E-4DCA-BBEB-3A98059361D8}" destId="{659D3156-4402-45CA-938C-60B9B15D8334}" srcOrd="1" destOrd="0" presId="urn:microsoft.com/office/officeart/2005/8/layout/hierarchy4"/>
    <dgm:cxn modelId="{533760BF-EB6E-4E60-AF25-447330C1297D}" type="presParOf" srcId="{E971B33F-2B4E-4DCA-BBEB-3A98059361D8}" destId="{E0769DBE-2B7E-482E-8107-94F94E5ECAFE}" srcOrd="2" destOrd="0" presId="urn:microsoft.com/office/officeart/2005/8/layout/hierarchy4"/>
    <dgm:cxn modelId="{A2395F95-19F6-4CCF-B33D-3C282B6F5FA1}" type="presParOf" srcId="{E0769DBE-2B7E-482E-8107-94F94E5ECAFE}" destId="{2B995F1F-B5E0-409C-B1D6-B6D6CC9B5D0E}" srcOrd="0" destOrd="0" presId="urn:microsoft.com/office/officeart/2005/8/layout/hierarchy4"/>
    <dgm:cxn modelId="{D5404C72-E569-4CD3-9118-6B4A408E0660}" type="presParOf" srcId="{2B995F1F-B5E0-409C-B1D6-B6D6CC9B5D0E}" destId="{EC62C785-434E-4F47-BB23-A72D0619A439}" srcOrd="0" destOrd="0" presId="urn:microsoft.com/office/officeart/2005/8/layout/hierarchy4"/>
    <dgm:cxn modelId="{52D2A144-ADA5-45C3-8E94-9330814AF3B4}" type="presParOf" srcId="{2B995F1F-B5E0-409C-B1D6-B6D6CC9B5D0E}" destId="{ABE1A54E-3417-4E42-A650-A6324D2D1E5A}" srcOrd="1" destOrd="0" presId="urn:microsoft.com/office/officeart/2005/8/layout/hierarchy4"/>
    <dgm:cxn modelId="{F39DC289-84FB-4F05-BEBF-BDC53022147E}" type="presParOf" srcId="{2B995F1F-B5E0-409C-B1D6-B6D6CC9B5D0E}" destId="{D185E496-1ED5-4BE5-8570-9625F143A5DB}" srcOrd="2" destOrd="0" presId="urn:microsoft.com/office/officeart/2005/8/layout/hierarchy4"/>
    <dgm:cxn modelId="{01178279-698E-49F8-B5A4-B68AE0EF12BB}" type="presParOf" srcId="{D185E496-1ED5-4BE5-8570-9625F143A5DB}" destId="{5A712CAC-DE69-4CAC-8B9D-B03DE770BA06}" srcOrd="0" destOrd="0" presId="urn:microsoft.com/office/officeart/2005/8/layout/hierarchy4"/>
    <dgm:cxn modelId="{2AC89E1F-EA60-42AB-B6C0-6D4F95C30283}" type="presParOf" srcId="{5A712CAC-DE69-4CAC-8B9D-B03DE770BA06}" destId="{97E6BA76-B0D6-4DCA-9E17-D1FF336B76E6}" srcOrd="0" destOrd="0" presId="urn:microsoft.com/office/officeart/2005/8/layout/hierarchy4"/>
    <dgm:cxn modelId="{0D44EAFD-34EB-4F7E-A125-61D39144AC48}" type="presParOf" srcId="{5A712CAC-DE69-4CAC-8B9D-B03DE770BA06}" destId="{BED70CAC-298D-4559-9E94-78469D445757}" srcOrd="1" destOrd="0" presId="urn:microsoft.com/office/officeart/2005/8/layout/hierarchy4"/>
    <dgm:cxn modelId="{7EA3F8C7-B0BF-4B35-BDF3-DEEE14A92D4C}" type="presParOf" srcId="{5A712CAC-DE69-4CAC-8B9D-B03DE770BA06}" destId="{D85FF44E-7689-4200-9888-B9821B48306A}" srcOrd="2" destOrd="0" presId="urn:microsoft.com/office/officeart/2005/8/layout/hierarchy4"/>
    <dgm:cxn modelId="{B9BA8121-D4C8-47F5-A0C7-6E91FD25BDAA}" type="presParOf" srcId="{D85FF44E-7689-4200-9888-B9821B48306A}" destId="{0EF68884-1FC1-41B8-AD5F-38301A9D3904}" srcOrd="0" destOrd="0" presId="urn:microsoft.com/office/officeart/2005/8/layout/hierarchy4"/>
    <dgm:cxn modelId="{37537AB5-A5F3-498F-B66B-BFB9AD5AD7A9}" type="presParOf" srcId="{0EF68884-1FC1-41B8-AD5F-38301A9D3904}" destId="{6B1748AC-88F6-4438-98F2-FE233366F059}" srcOrd="0" destOrd="0" presId="urn:microsoft.com/office/officeart/2005/8/layout/hierarchy4"/>
    <dgm:cxn modelId="{07E46D5A-04E4-4D69-91C9-83DAB14F4607}" type="presParOf" srcId="{0EF68884-1FC1-41B8-AD5F-38301A9D3904}" destId="{B2F4356E-3B5B-440A-9349-D461197EFDB3}" srcOrd="1" destOrd="0" presId="urn:microsoft.com/office/officeart/2005/8/layout/hierarchy4"/>
    <dgm:cxn modelId="{2814E36D-62F1-423F-8270-816D2EA0F0A1}" type="presParOf" srcId="{0EF68884-1FC1-41B8-AD5F-38301A9D3904}" destId="{6D8214DA-8F93-43F4-A7CC-FB59AC494B32}" srcOrd="2" destOrd="0" presId="urn:microsoft.com/office/officeart/2005/8/layout/hierarchy4"/>
    <dgm:cxn modelId="{4CD8F958-AC7B-44BB-99FA-5FD1618646BB}" type="presParOf" srcId="{6D8214DA-8F93-43F4-A7CC-FB59AC494B32}" destId="{8D37B614-7C9C-4C8F-8A87-01E897C6A342}" srcOrd="0" destOrd="0" presId="urn:microsoft.com/office/officeart/2005/8/layout/hierarchy4"/>
    <dgm:cxn modelId="{1E33B4F0-44AF-4C15-9469-6E1F2426EF32}" type="presParOf" srcId="{8D37B614-7C9C-4C8F-8A87-01E897C6A342}" destId="{BBF5DF24-5E8D-4DE1-902B-719BCD1D780A}" srcOrd="0" destOrd="0" presId="urn:microsoft.com/office/officeart/2005/8/layout/hierarchy4"/>
    <dgm:cxn modelId="{1584D7DD-2DAB-4035-999B-1B1094A8F93B}" type="presParOf" srcId="{8D37B614-7C9C-4C8F-8A87-01E897C6A342}" destId="{91C25678-89A3-4096-A5F3-79178FFACD7B}" srcOrd="1" destOrd="0" presId="urn:microsoft.com/office/officeart/2005/8/layout/hierarchy4"/>
    <dgm:cxn modelId="{6069BC32-53F5-4310-94DD-B52D37B27E63}" type="presParOf" srcId="{8D37B614-7C9C-4C8F-8A87-01E897C6A342}" destId="{43DF1A7B-A368-4233-AE65-FF0CDC4C3CDC}" srcOrd="2" destOrd="0" presId="urn:microsoft.com/office/officeart/2005/8/layout/hierarchy4"/>
    <dgm:cxn modelId="{8AF61C63-213F-411E-A950-21DD8D4EBF97}" type="presParOf" srcId="{43DF1A7B-A368-4233-AE65-FF0CDC4C3CDC}" destId="{364FCD6E-2A20-456D-A821-6229A1FE6D37}" srcOrd="0" destOrd="0" presId="urn:microsoft.com/office/officeart/2005/8/layout/hierarchy4"/>
    <dgm:cxn modelId="{C037E968-8803-4AD3-99CE-6B1A23BC24FC}" type="presParOf" srcId="{364FCD6E-2A20-456D-A821-6229A1FE6D37}" destId="{AA37F934-FBA4-4D01-98C2-A0EC14243037}" srcOrd="0" destOrd="0" presId="urn:microsoft.com/office/officeart/2005/8/layout/hierarchy4"/>
    <dgm:cxn modelId="{6D931C0F-0ACA-466C-9976-9F272664FD74}" type="presParOf" srcId="{364FCD6E-2A20-456D-A821-6229A1FE6D37}" destId="{08F9F544-996A-49A0-820C-B32C8C11263E}" srcOrd="1" destOrd="0" presId="urn:microsoft.com/office/officeart/2005/8/layout/hierarchy4"/>
    <dgm:cxn modelId="{4B744416-59BD-404C-B59A-8189958594BD}" type="presParOf" srcId="{E0769DBE-2B7E-482E-8107-94F94E5ECAFE}" destId="{F6736369-A68A-4544-8710-EBE9F4DDF0C0}" srcOrd="1" destOrd="0" presId="urn:microsoft.com/office/officeart/2005/8/layout/hierarchy4"/>
    <dgm:cxn modelId="{58D6717D-3EA3-4A33-9DEC-009268B2C9CF}" type="presParOf" srcId="{E0769DBE-2B7E-482E-8107-94F94E5ECAFE}" destId="{6CD47AAD-69BB-4313-9CCF-4C8D02004554}" srcOrd="2" destOrd="0" presId="urn:microsoft.com/office/officeart/2005/8/layout/hierarchy4"/>
    <dgm:cxn modelId="{6B1536EB-D047-414C-A5C7-D4D2529725E6}" type="presParOf" srcId="{6CD47AAD-69BB-4313-9CCF-4C8D02004554}" destId="{B79E12B5-9D54-4045-99FE-ACAB77FEBBBE}" srcOrd="0" destOrd="0" presId="urn:microsoft.com/office/officeart/2005/8/layout/hierarchy4"/>
    <dgm:cxn modelId="{BEE1F6D0-2954-4B3D-A158-2EA7EECC1934}" type="presParOf" srcId="{6CD47AAD-69BB-4313-9CCF-4C8D02004554}" destId="{B99B6B4B-D175-47B5-B03B-017FEFE3D925}" srcOrd="1" destOrd="0" presId="urn:microsoft.com/office/officeart/2005/8/layout/hierarchy4"/>
    <dgm:cxn modelId="{71A11BDD-0C00-4726-ADC7-2CEB9084EA30}" type="presParOf" srcId="{6CD47AAD-69BB-4313-9CCF-4C8D02004554}" destId="{731FB056-4751-40B5-A8EF-15CE2B346C0C}" srcOrd="2" destOrd="0" presId="urn:microsoft.com/office/officeart/2005/8/layout/hierarchy4"/>
    <dgm:cxn modelId="{905C4335-36DE-45E8-BBBF-3BE40615252B}" type="presParOf" srcId="{731FB056-4751-40B5-A8EF-15CE2B346C0C}" destId="{38B3E6AC-21B2-4F0C-8366-BB07F5D67961}" srcOrd="0" destOrd="0" presId="urn:microsoft.com/office/officeart/2005/8/layout/hierarchy4"/>
    <dgm:cxn modelId="{644035B8-C464-4751-84FA-8CCDCF541392}" type="presParOf" srcId="{38B3E6AC-21B2-4F0C-8366-BB07F5D67961}" destId="{A19354C1-4EF6-4B20-8F1F-9FE15E8FA444}" srcOrd="0" destOrd="0" presId="urn:microsoft.com/office/officeart/2005/8/layout/hierarchy4"/>
    <dgm:cxn modelId="{224E4CC9-7A72-48F0-AAFC-17619080EC28}" type="presParOf" srcId="{38B3E6AC-21B2-4F0C-8366-BB07F5D67961}" destId="{E7F7AEEC-1143-4021-88E3-924C6D92C710}" srcOrd="1" destOrd="0" presId="urn:microsoft.com/office/officeart/2005/8/layout/hierarchy4"/>
    <dgm:cxn modelId="{24A9FE08-0383-4C9B-ABFB-6D09E5153A3D}" type="presParOf" srcId="{38B3E6AC-21B2-4F0C-8366-BB07F5D67961}" destId="{11C57B20-CFE0-4243-B7DB-66E97419F678}" srcOrd="2" destOrd="0" presId="urn:microsoft.com/office/officeart/2005/8/layout/hierarchy4"/>
    <dgm:cxn modelId="{B491522B-23C6-44C0-A90E-FB8048054572}" type="presParOf" srcId="{11C57B20-CFE0-4243-B7DB-66E97419F678}" destId="{3AC1A910-D88A-4360-B9E9-0F9172FD00D3}" srcOrd="0" destOrd="0" presId="urn:microsoft.com/office/officeart/2005/8/layout/hierarchy4"/>
    <dgm:cxn modelId="{13EA3D1F-E1F1-40F5-9436-3A0F0734A377}" type="presParOf" srcId="{3AC1A910-D88A-4360-B9E9-0F9172FD00D3}" destId="{76DDD9D5-3C96-4206-819D-82BB40C644B3}" srcOrd="0" destOrd="0" presId="urn:microsoft.com/office/officeart/2005/8/layout/hierarchy4"/>
    <dgm:cxn modelId="{94906463-12D1-4FD5-8CFA-D9F53BF4B76B}" type="presParOf" srcId="{3AC1A910-D88A-4360-B9E9-0F9172FD00D3}" destId="{CA2950DD-671B-4986-8406-8F6C83429651}" srcOrd="1" destOrd="0" presId="urn:microsoft.com/office/officeart/2005/8/layout/hierarchy4"/>
    <dgm:cxn modelId="{B0339F8E-06A9-4589-A5DC-1CC19E7CF6B2}" type="presParOf" srcId="{3AC1A910-D88A-4360-B9E9-0F9172FD00D3}" destId="{721918D8-8C84-436B-8F64-E1890C4F9648}" srcOrd="2" destOrd="0" presId="urn:microsoft.com/office/officeart/2005/8/layout/hierarchy4"/>
    <dgm:cxn modelId="{746AAA26-CFF0-43DC-B44E-EB5676B59F11}" type="presParOf" srcId="{721918D8-8C84-436B-8F64-E1890C4F9648}" destId="{F60784A6-55B2-48AF-AEBF-56E3343C8391}" srcOrd="0" destOrd="0" presId="urn:microsoft.com/office/officeart/2005/8/layout/hierarchy4"/>
    <dgm:cxn modelId="{F1540F11-0E35-4253-A793-3805E82BD273}" type="presParOf" srcId="{F60784A6-55B2-48AF-AEBF-56E3343C8391}" destId="{BEB2C487-916A-4CC2-9B72-435953F285DB}" srcOrd="0" destOrd="0" presId="urn:microsoft.com/office/officeart/2005/8/layout/hierarchy4"/>
    <dgm:cxn modelId="{16385E1F-8F67-405B-A232-346CAEBA4756}" type="presParOf" srcId="{F60784A6-55B2-48AF-AEBF-56E3343C8391}" destId="{11387E08-BF81-41FF-8D8A-FA0828FCE7C6}" srcOrd="1" destOrd="0" presId="urn:microsoft.com/office/officeart/2005/8/layout/hierarchy4"/>
    <dgm:cxn modelId="{4A9FD7FF-A234-4DE8-A01E-14E3370EAECE}" type="presParOf" srcId="{F60784A6-55B2-48AF-AEBF-56E3343C8391}" destId="{AB3092FA-5BA2-4C84-9797-D55F08F18E67}" srcOrd="2" destOrd="0" presId="urn:microsoft.com/office/officeart/2005/8/layout/hierarchy4"/>
    <dgm:cxn modelId="{73614C3B-5C78-424F-92F6-51DD52B8CD08}" type="presParOf" srcId="{AB3092FA-5BA2-4C84-9797-D55F08F18E67}" destId="{53D17AFF-D838-45AF-B3D1-20911E496F99}" srcOrd="0" destOrd="0" presId="urn:microsoft.com/office/officeart/2005/8/layout/hierarchy4"/>
    <dgm:cxn modelId="{019A09D1-DD14-4209-8FED-08007D4F25AD}" type="presParOf" srcId="{53D17AFF-D838-45AF-B3D1-20911E496F99}" destId="{97FB0C86-A887-479E-AABC-EF68EDA958C1}" srcOrd="0" destOrd="0" presId="urn:microsoft.com/office/officeart/2005/8/layout/hierarchy4"/>
    <dgm:cxn modelId="{D670C2C9-0820-4F93-A5D4-38A659AB51FE}" type="presParOf" srcId="{53D17AFF-D838-45AF-B3D1-20911E496F99}" destId="{2D84DE8A-88BC-4774-B532-DDD90402EC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8B8A4-1E36-4CB8-B3F3-E7CE56FD4F1F}">
      <dsp:nvSpPr>
        <dsp:cNvPr id="0" name=""/>
        <dsp:cNvSpPr/>
      </dsp:nvSpPr>
      <dsp:spPr>
        <a:xfrm>
          <a:off x="4313683" y="2177088"/>
          <a:ext cx="4180161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4180161" y="375594"/>
              </a:lnTo>
              <a:lnTo>
                <a:pt x="4180161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62C0-59EC-46BA-8924-A535CAF6A425}">
      <dsp:nvSpPr>
        <dsp:cNvPr id="0" name=""/>
        <dsp:cNvSpPr/>
      </dsp:nvSpPr>
      <dsp:spPr>
        <a:xfrm>
          <a:off x="4313683" y="2177088"/>
          <a:ext cx="3171125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3171125" y="375594"/>
              </a:lnTo>
              <a:lnTo>
                <a:pt x="3171125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86890-6C5F-4CE1-81D9-F11B235AB960}">
      <dsp:nvSpPr>
        <dsp:cNvPr id="0" name=""/>
        <dsp:cNvSpPr/>
      </dsp:nvSpPr>
      <dsp:spPr>
        <a:xfrm>
          <a:off x="4313683" y="2177088"/>
          <a:ext cx="2162089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2162089" y="375594"/>
              </a:lnTo>
              <a:lnTo>
                <a:pt x="2162089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DABA-4230-43A4-B297-352F512D0D18}">
      <dsp:nvSpPr>
        <dsp:cNvPr id="0" name=""/>
        <dsp:cNvSpPr/>
      </dsp:nvSpPr>
      <dsp:spPr>
        <a:xfrm>
          <a:off x="4313683" y="2177088"/>
          <a:ext cx="1153053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1153053" y="375594"/>
              </a:lnTo>
              <a:lnTo>
                <a:pt x="1153053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6130B-E903-4EF4-9BFF-72A607116601}">
      <dsp:nvSpPr>
        <dsp:cNvPr id="0" name=""/>
        <dsp:cNvSpPr/>
      </dsp:nvSpPr>
      <dsp:spPr>
        <a:xfrm>
          <a:off x="4313683" y="2177088"/>
          <a:ext cx="144016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144016" y="375594"/>
              </a:lnTo>
              <a:lnTo>
                <a:pt x="144016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0511B-A788-4059-8145-81E36001C555}">
      <dsp:nvSpPr>
        <dsp:cNvPr id="0" name=""/>
        <dsp:cNvSpPr/>
      </dsp:nvSpPr>
      <dsp:spPr>
        <a:xfrm>
          <a:off x="3448663" y="2177088"/>
          <a:ext cx="865019" cy="463155"/>
        </a:xfrm>
        <a:custGeom>
          <a:avLst/>
          <a:gdLst/>
          <a:ahLst/>
          <a:cxnLst/>
          <a:rect l="0" t="0" r="0" b="0"/>
          <a:pathLst>
            <a:path>
              <a:moveTo>
                <a:pt x="865019" y="0"/>
              </a:moveTo>
              <a:lnTo>
                <a:pt x="865019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3627A-D802-438E-B161-A14ECE06AF35}">
      <dsp:nvSpPr>
        <dsp:cNvPr id="0" name=""/>
        <dsp:cNvSpPr/>
      </dsp:nvSpPr>
      <dsp:spPr>
        <a:xfrm>
          <a:off x="2439627" y="2177088"/>
          <a:ext cx="1874055" cy="463155"/>
        </a:xfrm>
        <a:custGeom>
          <a:avLst/>
          <a:gdLst/>
          <a:ahLst/>
          <a:cxnLst/>
          <a:rect l="0" t="0" r="0" b="0"/>
          <a:pathLst>
            <a:path>
              <a:moveTo>
                <a:pt x="1874055" y="0"/>
              </a:moveTo>
              <a:lnTo>
                <a:pt x="1874055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56384-FEBA-4433-B468-B21072516C9C}">
      <dsp:nvSpPr>
        <dsp:cNvPr id="0" name=""/>
        <dsp:cNvSpPr/>
      </dsp:nvSpPr>
      <dsp:spPr>
        <a:xfrm>
          <a:off x="1430591" y="2177088"/>
          <a:ext cx="2883091" cy="463155"/>
        </a:xfrm>
        <a:custGeom>
          <a:avLst/>
          <a:gdLst/>
          <a:ahLst/>
          <a:cxnLst/>
          <a:rect l="0" t="0" r="0" b="0"/>
          <a:pathLst>
            <a:path>
              <a:moveTo>
                <a:pt x="2883091" y="0"/>
              </a:moveTo>
              <a:lnTo>
                <a:pt x="2883091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C8C8-E981-4252-91D8-7A9C47A4C0F7}">
      <dsp:nvSpPr>
        <dsp:cNvPr id="0" name=""/>
        <dsp:cNvSpPr/>
      </dsp:nvSpPr>
      <dsp:spPr>
        <a:xfrm>
          <a:off x="421555" y="2177088"/>
          <a:ext cx="3892127" cy="463155"/>
        </a:xfrm>
        <a:custGeom>
          <a:avLst/>
          <a:gdLst/>
          <a:ahLst/>
          <a:cxnLst/>
          <a:rect l="0" t="0" r="0" b="0"/>
          <a:pathLst>
            <a:path>
              <a:moveTo>
                <a:pt x="3892127" y="0"/>
              </a:moveTo>
              <a:lnTo>
                <a:pt x="3892127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6854B-F771-4F37-BBC4-4F662DD0CDCD}">
      <dsp:nvSpPr>
        <dsp:cNvPr id="0" name=""/>
        <dsp:cNvSpPr/>
      </dsp:nvSpPr>
      <dsp:spPr>
        <a:xfrm>
          <a:off x="2081432" y="1180727"/>
          <a:ext cx="4464501" cy="996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领导决策支持系统</a:t>
          </a:r>
          <a:r>
            <a:rPr lang="en-US" altLang="zh-CN" sz="2000" kern="1200" dirty="0" smtClean="0"/>
            <a:t>2013</a:t>
          </a:r>
          <a:r>
            <a:rPr lang="zh-CN" altLang="en-US" sz="2000" kern="1200" dirty="0" smtClean="0"/>
            <a:t>版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九大模块</a:t>
          </a:r>
          <a:endParaRPr lang="zh-CN" altLang="en-US" sz="2000" kern="1200" dirty="0"/>
        </a:p>
      </dsp:txBody>
      <dsp:txXfrm>
        <a:off x="2081432" y="1180727"/>
        <a:ext cx="4464501" cy="996360"/>
      </dsp:txXfrm>
    </dsp:sp>
    <dsp:sp modelId="{558673B2-DC82-4061-9672-A5AE9C719254}">
      <dsp:nvSpPr>
        <dsp:cNvPr id="0" name=""/>
        <dsp:cNvSpPr/>
      </dsp:nvSpPr>
      <dsp:spPr>
        <a:xfrm>
          <a:off x="4598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每日焦点</a:t>
          </a:r>
          <a:endParaRPr lang="zh-CN" altLang="en-US" sz="1600" kern="1200" dirty="0"/>
        </a:p>
      </dsp:txBody>
      <dsp:txXfrm>
        <a:off x="4598" y="2640244"/>
        <a:ext cx="833914" cy="416957"/>
      </dsp:txXfrm>
    </dsp:sp>
    <dsp:sp modelId="{4C629895-FB20-4E9D-A553-63933E35D92C}">
      <dsp:nvSpPr>
        <dsp:cNvPr id="0" name=""/>
        <dsp:cNvSpPr/>
      </dsp:nvSpPr>
      <dsp:spPr>
        <a:xfrm>
          <a:off x="1013634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热点图解</a:t>
          </a:r>
          <a:endParaRPr lang="zh-CN" altLang="en-US" sz="1600" kern="1200" dirty="0"/>
        </a:p>
      </dsp:txBody>
      <dsp:txXfrm>
        <a:off x="1013634" y="2640244"/>
        <a:ext cx="833914" cy="416957"/>
      </dsp:txXfrm>
    </dsp:sp>
    <dsp:sp modelId="{5B592D51-2977-419A-AFA1-62536AB13EFC}">
      <dsp:nvSpPr>
        <dsp:cNvPr id="0" name=""/>
        <dsp:cNvSpPr/>
      </dsp:nvSpPr>
      <dsp:spPr>
        <a:xfrm>
          <a:off x="2022670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危机跟踪</a:t>
          </a:r>
          <a:endParaRPr lang="zh-CN" altLang="en-US" sz="1600" kern="1200" dirty="0"/>
        </a:p>
      </dsp:txBody>
      <dsp:txXfrm>
        <a:off x="2022670" y="2640244"/>
        <a:ext cx="833914" cy="416957"/>
      </dsp:txXfrm>
    </dsp:sp>
    <dsp:sp modelId="{CF5BBA83-06F7-4396-8CF9-10EE7AD40955}">
      <dsp:nvSpPr>
        <dsp:cNvPr id="0" name=""/>
        <dsp:cNvSpPr/>
      </dsp:nvSpPr>
      <dsp:spPr>
        <a:xfrm>
          <a:off x="3031706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网上文摘</a:t>
          </a:r>
          <a:endParaRPr lang="zh-CN" altLang="en-US" sz="1600" kern="1200" dirty="0"/>
        </a:p>
      </dsp:txBody>
      <dsp:txXfrm>
        <a:off x="3031706" y="2640244"/>
        <a:ext cx="833914" cy="416957"/>
      </dsp:txXfrm>
    </dsp:sp>
    <dsp:sp modelId="{8091183E-A29F-4ED0-AB29-8F422323D6B9}">
      <dsp:nvSpPr>
        <dsp:cNvPr id="0" name=""/>
        <dsp:cNvSpPr/>
      </dsp:nvSpPr>
      <dsp:spPr>
        <a:xfrm>
          <a:off x="4040742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形势解读</a:t>
          </a:r>
          <a:endParaRPr lang="zh-CN" altLang="en-US" sz="1600" kern="1200" dirty="0"/>
        </a:p>
      </dsp:txBody>
      <dsp:txXfrm>
        <a:off x="4040742" y="2640244"/>
        <a:ext cx="833914" cy="416957"/>
      </dsp:txXfrm>
    </dsp:sp>
    <dsp:sp modelId="{56243559-018A-4915-ADC0-2FC58700FD2B}">
      <dsp:nvSpPr>
        <dsp:cNvPr id="0" name=""/>
        <dsp:cNvSpPr/>
      </dsp:nvSpPr>
      <dsp:spPr>
        <a:xfrm>
          <a:off x="5049779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百人团</a:t>
          </a:r>
          <a:endParaRPr lang="zh-CN" altLang="en-US" sz="1600" kern="1200" dirty="0"/>
        </a:p>
      </dsp:txBody>
      <dsp:txXfrm>
        <a:off x="5049779" y="2640244"/>
        <a:ext cx="833914" cy="416957"/>
      </dsp:txXfrm>
    </dsp:sp>
    <dsp:sp modelId="{BDEB2B73-505E-4BDD-B6D6-F787AC571871}">
      <dsp:nvSpPr>
        <dsp:cNvPr id="0" name=""/>
        <dsp:cNvSpPr/>
      </dsp:nvSpPr>
      <dsp:spPr>
        <a:xfrm>
          <a:off x="6058815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研究平台</a:t>
          </a:r>
          <a:endParaRPr lang="zh-CN" altLang="en-US" sz="1600" kern="1200" dirty="0"/>
        </a:p>
      </dsp:txBody>
      <dsp:txXfrm>
        <a:off x="6058815" y="2640244"/>
        <a:ext cx="833914" cy="416957"/>
      </dsp:txXfrm>
    </dsp:sp>
    <dsp:sp modelId="{BB6A1711-5A81-45CF-B793-C2060559ECB5}">
      <dsp:nvSpPr>
        <dsp:cNvPr id="0" name=""/>
        <dsp:cNvSpPr/>
      </dsp:nvSpPr>
      <dsp:spPr>
        <a:xfrm>
          <a:off x="7067851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统计数据</a:t>
          </a:r>
          <a:endParaRPr lang="zh-CN" altLang="en-US" sz="1600" kern="1200" dirty="0"/>
        </a:p>
      </dsp:txBody>
      <dsp:txXfrm>
        <a:off x="7067851" y="2640244"/>
        <a:ext cx="833914" cy="416957"/>
      </dsp:txXfrm>
    </dsp:sp>
    <dsp:sp modelId="{0B9DADE4-4691-4E53-AA43-B4FBAC73B13D}">
      <dsp:nvSpPr>
        <dsp:cNvPr id="0" name=""/>
        <dsp:cNvSpPr/>
      </dsp:nvSpPr>
      <dsp:spPr>
        <a:xfrm>
          <a:off x="8076887" y="2640244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组群库</a:t>
          </a:r>
          <a:endParaRPr lang="zh-CN" altLang="en-US" sz="1600" kern="1200" dirty="0"/>
        </a:p>
      </dsp:txBody>
      <dsp:txXfrm>
        <a:off x="8076887" y="2640244"/>
        <a:ext cx="833914" cy="416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1DAC3-8097-44D5-977A-0EC39427CF2D}">
      <dsp:nvSpPr>
        <dsp:cNvPr id="0" name=""/>
        <dsp:cNvSpPr/>
      </dsp:nvSpPr>
      <dsp:spPr>
        <a:xfrm>
          <a:off x="573065" y="1757285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组群库</a:t>
          </a:r>
          <a:endParaRPr lang="zh-CN" altLang="en-US" sz="3200" kern="1200" dirty="0"/>
        </a:p>
      </dsp:txBody>
      <dsp:txXfrm>
        <a:off x="573065" y="1757285"/>
        <a:ext cx="1613890" cy="806945"/>
      </dsp:txXfrm>
    </dsp:sp>
    <dsp:sp modelId="{1A710760-44D7-42B4-925B-9754E2C22811}">
      <dsp:nvSpPr>
        <dsp:cNvPr id="0" name=""/>
        <dsp:cNvSpPr/>
      </dsp:nvSpPr>
      <dsp:spPr>
        <a:xfrm rot="18133756">
          <a:off x="1948828" y="1713084"/>
          <a:ext cx="102049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2049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133756">
        <a:off x="2433561" y="1703618"/>
        <a:ext cx="51024" cy="51024"/>
      </dsp:txXfrm>
    </dsp:sp>
    <dsp:sp modelId="{0395DBDB-D77B-4CAD-AFC1-B6BED4670FC8}">
      <dsp:nvSpPr>
        <dsp:cNvPr id="0" name=""/>
        <dsp:cNvSpPr/>
      </dsp:nvSpPr>
      <dsp:spPr>
        <a:xfrm>
          <a:off x="2731192" y="894031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按政府职能</a:t>
          </a:r>
          <a:endParaRPr lang="zh-CN" altLang="en-US" sz="2400" kern="1200" dirty="0"/>
        </a:p>
      </dsp:txBody>
      <dsp:txXfrm>
        <a:off x="2731192" y="894031"/>
        <a:ext cx="1613890" cy="806945"/>
      </dsp:txXfrm>
    </dsp:sp>
    <dsp:sp modelId="{B92D0794-DDC2-4E12-A633-A5ED9DFA9A2C}">
      <dsp:nvSpPr>
        <dsp:cNvPr id="0" name=""/>
        <dsp:cNvSpPr/>
      </dsp:nvSpPr>
      <dsp:spPr>
        <a:xfrm rot="19821701">
          <a:off x="4227283" y="836209"/>
          <a:ext cx="180071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00716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9821701">
        <a:off x="5082624" y="807237"/>
        <a:ext cx="90035" cy="90035"/>
      </dsp:txXfrm>
    </dsp:sp>
    <dsp:sp modelId="{A1BA4952-1234-493A-A098-70D3DDAC3472}">
      <dsp:nvSpPr>
        <dsp:cNvPr id="0" name=""/>
        <dsp:cNvSpPr/>
      </dsp:nvSpPr>
      <dsp:spPr>
        <a:xfrm>
          <a:off x="5910201" y="3534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宏观形势库</a:t>
          </a:r>
          <a:endParaRPr lang="zh-CN" altLang="en-US" sz="2000" kern="1200" dirty="0"/>
        </a:p>
      </dsp:txBody>
      <dsp:txXfrm>
        <a:off x="5910201" y="3534"/>
        <a:ext cx="1613890" cy="806945"/>
      </dsp:txXfrm>
    </dsp:sp>
    <dsp:sp modelId="{23BA9E11-0D0A-4F0A-856E-4259BB3C2342}">
      <dsp:nvSpPr>
        <dsp:cNvPr id="0" name=""/>
        <dsp:cNvSpPr/>
      </dsp:nvSpPr>
      <dsp:spPr>
        <a:xfrm rot="82332">
          <a:off x="4344858" y="1300202"/>
          <a:ext cx="15655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6556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82332">
        <a:off x="5088502" y="1277109"/>
        <a:ext cx="78278" cy="78278"/>
      </dsp:txXfrm>
    </dsp:sp>
    <dsp:sp modelId="{E6A5BC0F-08FB-496F-871F-EEBA1968FB4D}">
      <dsp:nvSpPr>
        <dsp:cNvPr id="0" name=""/>
        <dsp:cNvSpPr/>
      </dsp:nvSpPr>
      <dsp:spPr>
        <a:xfrm>
          <a:off x="5910201" y="931521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发展战略规划库</a:t>
          </a:r>
          <a:endParaRPr lang="zh-CN" altLang="en-US" sz="2000" kern="1200" dirty="0"/>
        </a:p>
      </dsp:txBody>
      <dsp:txXfrm>
        <a:off x="5910201" y="931521"/>
        <a:ext cx="1613890" cy="806945"/>
      </dsp:txXfrm>
    </dsp:sp>
    <dsp:sp modelId="{4684F940-0F9A-499F-AAAF-3F474E325123}">
      <dsp:nvSpPr>
        <dsp:cNvPr id="0" name=""/>
        <dsp:cNvSpPr/>
      </dsp:nvSpPr>
      <dsp:spPr>
        <a:xfrm rot="1900156">
          <a:off x="4208166" y="1764196"/>
          <a:ext cx="183895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8951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900156">
        <a:off x="5081668" y="1734268"/>
        <a:ext cx="91947" cy="91947"/>
      </dsp:txXfrm>
    </dsp:sp>
    <dsp:sp modelId="{09EBBB63-DD20-42C6-80E2-20BBD3E73633}">
      <dsp:nvSpPr>
        <dsp:cNvPr id="0" name=""/>
        <dsp:cNvSpPr/>
      </dsp:nvSpPr>
      <dsp:spPr>
        <a:xfrm>
          <a:off x="5910201" y="1859508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……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（共</a:t>
          </a:r>
          <a:r>
            <a:rPr lang="en-US" altLang="zh-CN" sz="1600" kern="1200" dirty="0" smtClean="0"/>
            <a:t>19</a:t>
          </a:r>
          <a:r>
            <a:rPr lang="zh-CN" altLang="en-US" sz="1600" kern="1200" dirty="0" smtClean="0"/>
            <a:t>大库，</a:t>
          </a:r>
          <a:endParaRPr lang="en-US" altLang="zh-CN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130</a:t>
          </a:r>
          <a:r>
            <a:rPr lang="zh-CN" altLang="en-US" sz="1600" kern="1200" dirty="0" smtClean="0"/>
            <a:t>多个中库）</a:t>
          </a:r>
          <a:endParaRPr lang="zh-CN" altLang="en-US" sz="1600" kern="1200" dirty="0"/>
        </a:p>
      </dsp:txBody>
      <dsp:txXfrm>
        <a:off x="5910201" y="1859508"/>
        <a:ext cx="1613890" cy="806945"/>
      </dsp:txXfrm>
    </dsp:sp>
    <dsp:sp modelId="{E6BE3523-BFC5-4023-B3C0-4D3D2C493D94}">
      <dsp:nvSpPr>
        <dsp:cNvPr id="0" name=""/>
        <dsp:cNvSpPr/>
      </dsp:nvSpPr>
      <dsp:spPr>
        <a:xfrm rot="3616326">
          <a:off x="1873746" y="2684243"/>
          <a:ext cx="12426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42602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616326">
        <a:off x="2463982" y="2669224"/>
        <a:ext cx="62130" cy="62130"/>
      </dsp:txXfrm>
    </dsp:sp>
    <dsp:sp modelId="{D9CEB7AF-566C-48D4-A595-8EDAF0BA4CED}">
      <dsp:nvSpPr>
        <dsp:cNvPr id="0" name=""/>
        <dsp:cNvSpPr/>
      </dsp:nvSpPr>
      <dsp:spPr>
        <a:xfrm>
          <a:off x="2803139" y="2836348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按决策议题</a:t>
          </a:r>
          <a:endParaRPr lang="zh-CN" altLang="en-US" sz="2400" kern="1200" dirty="0"/>
        </a:p>
      </dsp:txBody>
      <dsp:txXfrm>
        <a:off x="2803139" y="2836348"/>
        <a:ext cx="1613890" cy="806945"/>
      </dsp:txXfrm>
    </dsp:sp>
    <dsp:sp modelId="{A14CEF17-135F-4C27-A7F5-3F91F02FC22E}">
      <dsp:nvSpPr>
        <dsp:cNvPr id="0" name=""/>
        <dsp:cNvSpPr/>
      </dsp:nvSpPr>
      <dsp:spPr>
        <a:xfrm rot="21487566">
          <a:off x="4416630" y="3199348"/>
          <a:ext cx="14939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93970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1487566">
        <a:off x="5126266" y="3178045"/>
        <a:ext cx="74698" cy="74698"/>
      </dsp:txXfrm>
    </dsp:sp>
    <dsp:sp modelId="{8B09565A-79D6-4410-86D5-B61764A917D6}">
      <dsp:nvSpPr>
        <dsp:cNvPr id="0" name=""/>
        <dsp:cNvSpPr/>
      </dsp:nvSpPr>
      <dsp:spPr>
        <a:xfrm>
          <a:off x="5910201" y="2787495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中宏关注</a:t>
          </a:r>
          <a:r>
            <a:rPr lang="en-US" altLang="zh-CN" sz="2000" kern="1200" dirty="0" smtClean="0"/>
            <a:t>TOP10</a:t>
          </a:r>
          <a:endParaRPr lang="zh-CN" altLang="en-US" sz="2000" kern="1200" dirty="0"/>
        </a:p>
      </dsp:txBody>
      <dsp:txXfrm>
        <a:off x="5910201" y="2787495"/>
        <a:ext cx="1613890" cy="806945"/>
      </dsp:txXfrm>
    </dsp:sp>
    <dsp:sp modelId="{82816D86-E94A-4EF1-B1CC-ACA4AF1055BD}">
      <dsp:nvSpPr>
        <dsp:cNvPr id="0" name=""/>
        <dsp:cNvSpPr/>
      </dsp:nvSpPr>
      <dsp:spPr>
        <a:xfrm rot="1829298">
          <a:off x="4297238" y="3663342"/>
          <a:ext cx="173275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32754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829298">
        <a:off x="5120296" y="3636069"/>
        <a:ext cx="86637" cy="86637"/>
      </dsp:txXfrm>
    </dsp:sp>
    <dsp:sp modelId="{727D1795-7513-437C-8D39-D5FAACBDD978}">
      <dsp:nvSpPr>
        <dsp:cNvPr id="0" name=""/>
        <dsp:cNvSpPr/>
      </dsp:nvSpPr>
      <dsp:spPr>
        <a:xfrm>
          <a:off x="5910201" y="3715483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……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（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大类，</a:t>
          </a:r>
          <a:r>
            <a:rPr lang="en-US" altLang="zh-CN" sz="1600" kern="1200" dirty="0" smtClean="0"/>
            <a:t>186</a:t>
          </a:r>
          <a:r>
            <a:rPr lang="zh-CN" altLang="en-US" sz="1600" kern="1200" dirty="0" smtClean="0"/>
            <a:t>个议题）</a:t>
          </a:r>
          <a:endParaRPr lang="zh-CN" altLang="en-US" sz="1600" kern="1200" dirty="0"/>
        </a:p>
      </dsp:txBody>
      <dsp:txXfrm>
        <a:off x="5910201" y="3715483"/>
        <a:ext cx="1613890" cy="806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91633-9C69-4520-B5B3-6FEDFBAF7084}">
      <dsp:nvSpPr>
        <dsp:cNvPr id="0" name=""/>
        <dsp:cNvSpPr/>
      </dsp:nvSpPr>
      <dsp:spPr>
        <a:xfrm>
          <a:off x="1261" y="1157171"/>
          <a:ext cx="3118780" cy="2211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思想库</a:t>
          </a:r>
          <a:endParaRPr lang="zh-CN" altLang="en-US" sz="4000" kern="1200" dirty="0"/>
        </a:p>
      </dsp:txBody>
      <dsp:txXfrm>
        <a:off x="1261" y="1157171"/>
        <a:ext cx="3118780" cy="2211620"/>
      </dsp:txXfrm>
    </dsp:sp>
    <dsp:sp modelId="{BB33BF62-88A0-41D1-A9E6-879151264E21}">
      <dsp:nvSpPr>
        <dsp:cNvPr id="0" name=""/>
        <dsp:cNvSpPr/>
      </dsp:nvSpPr>
      <dsp:spPr>
        <a:xfrm rot="20208395">
          <a:off x="3010450" y="1654847"/>
          <a:ext cx="2712001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2712001" y="74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20208395">
        <a:off x="4298651" y="1661139"/>
        <a:ext cx="135600" cy="135600"/>
      </dsp:txXfrm>
    </dsp:sp>
    <dsp:sp modelId="{4591FFC3-DA40-474A-A33F-A18B8DEDF102}">
      <dsp:nvSpPr>
        <dsp:cNvPr id="0" name=""/>
        <dsp:cNvSpPr/>
      </dsp:nvSpPr>
      <dsp:spPr>
        <a:xfrm>
          <a:off x="5612860" y="339452"/>
          <a:ext cx="2704080" cy="17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百人团</a:t>
          </a:r>
          <a:endParaRPr lang="zh-CN" altLang="en-US" sz="4400" kern="1200" dirty="0"/>
        </a:p>
      </dsp:txBody>
      <dsp:txXfrm>
        <a:off x="5612860" y="339452"/>
        <a:ext cx="2704080" cy="1710888"/>
      </dsp:txXfrm>
    </dsp:sp>
    <dsp:sp modelId="{0DD1E0BB-07F7-4BDB-B4A1-7CB5FDDB6F65}">
      <dsp:nvSpPr>
        <dsp:cNvPr id="0" name=""/>
        <dsp:cNvSpPr/>
      </dsp:nvSpPr>
      <dsp:spPr>
        <a:xfrm rot="1500471">
          <a:off x="2991102" y="2770307"/>
          <a:ext cx="2750696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2750696" y="74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500471">
        <a:off x="4297683" y="2775632"/>
        <a:ext cx="137534" cy="137534"/>
      </dsp:txXfrm>
    </dsp:sp>
    <dsp:sp modelId="{ED7D104B-CB24-4D28-ADBC-3C1D859A4769}">
      <dsp:nvSpPr>
        <dsp:cNvPr id="0" name=""/>
        <dsp:cNvSpPr/>
      </dsp:nvSpPr>
      <dsp:spPr>
        <a:xfrm>
          <a:off x="5612860" y="2545521"/>
          <a:ext cx="2813326" cy="1760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研究平台</a:t>
          </a:r>
          <a:endParaRPr lang="zh-CN" altLang="en-US" sz="4400" kern="1200" dirty="0"/>
        </a:p>
      </dsp:txBody>
      <dsp:txXfrm>
        <a:off x="5612860" y="2545521"/>
        <a:ext cx="2813326" cy="1760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12C72-33B6-4750-A856-D16947A7A924}">
      <dsp:nvSpPr>
        <dsp:cNvPr id="0" name=""/>
        <dsp:cNvSpPr/>
      </dsp:nvSpPr>
      <dsp:spPr>
        <a:xfrm>
          <a:off x="3291" y="706"/>
          <a:ext cx="8908817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统计数据库</a:t>
          </a:r>
          <a:endParaRPr lang="zh-CN" altLang="en-US" sz="2800" kern="1200" dirty="0"/>
        </a:p>
      </dsp:txBody>
      <dsp:txXfrm>
        <a:off x="3291" y="706"/>
        <a:ext cx="8908817" cy="690607"/>
      </dsp:txXfrm>
    </dsp:sp>
    <dsp:sp modelId="{EC62C785-434E-4F47-BB23-A72D0619A439}">
      <dsp:nvSpPr>
        <dsp:cNvPr id="0" name=""/>
        <dsp:cNvSpPr/>
      </dsp:nvSpPr>
      <dsp:spPr>
        <a:xfrm>
          <a:off x="3291" y="767495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宏观月度</a:t>
          </a:r>
          <a:endParaRPr lang="zh-CN" altLang="en-US" sz="2800" kern="1200" dirty="0"/>
        </a:p>
      </dsp:txBody>
      <dsp:txXfrm>
        <a:off x="3291" y="767495"/>
        <a:ext cx="4274864" cy="690607"/>
      </dsp:txXfrm>
    </dsp:sp>
    <dsp:sp modelId="{97E6BA76-B0D6-4DCA-9E17-D1FF336B76E6}">
      <dsp:nvSpPr>
        <dsp:cNvPr id="0" name=""/>
        <dsp:cNvSpPr/>
      </dsp:nvSpPr>
      <dsp:spPr>
        <a:xfrm>
          <a:off x="3291" y="1534283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金融月度</a:t>
          </a:r>
          <a:endParaRPr lang="zh-CN" altLang="en-US" sz="2800" kern="1200" dirty="0"/>
        </a:p>
      </dsp:txBody>
      <dsp:txXfrm>
        <a:off x="3291" y="1534283"/>
        <a:ext cx="4274864" cy="690607"/>
      </dsp:txXfrm>
    </dsp:sp>
    <dsp:sp modelId="{6B1748AC-88F6-4438-98F2-FE233366F059}">
      <dsp:nvSpPr>
        <dsp:cNvPr id="0" name=""/>
        <dsp:cNvSpPr/>
      </dsp:nvSpPr>
      <dsp:spPr>
        <a:xfrm>
          <a:off x="3291" y="2301072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行业月度</a:t>
          </a:r>
          <a:endParaRPr lang="zh-CN" altLang="en-US" sz="2800" kern="1200" dirty="0"/>
        </a:p>
      </dsp:txBody>
      <dsp:txXfrm>
        <a:off x="3291" y="2301072"/>
        <a:ext cx="4274864" cy="690607"/>
      </dsp:txXfrm>
    </dsp:sp>
    <dsp:sp modelId="{BBF5DF24-5E8D-4DE1-902B-719BCD1D780A}">
      <dsp:nvSpPr>
        <dsp:cNvPr id="0" name=""/>
        <dsp:cNvSpPr/>
      </dsp:nvSpPr>
      <dsp:spPr>
        <a:xfrm>
          <a:off x="3291" y="3067860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区域月度</a:t>
          </a:r>
          <a:endParaRPr lang="zh-CN" altLang="en-US" sz="2800" kern="1200" dirty="0"/>
        </a:p>
      </dsp:txBody>
      <dsp:txXfrm>
        <a:off x="3291" y="3067860"/>
        <a:ext cx="4274864" cy="690607"/>
      </dsp:txXfrm>
    </dsp:sp>
    <dsp:sp modelId="{AA37F934-FBA4-4D01-98C2-A0EC14243037}">
      <dsp:nvSpPr>
        <dsp:cNvPr id="0" name=""/>
        <dsp:cNvSpPr/>
      </dsp:nvSpPr>
      <dsp:spPr>
        <a:xfrm>
          <a:off x="3291" y="3834649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世界月度</a:t>
          </a:r>
          <a:endParaRPr lang="zh-CN" altLang="en-US" sz="2800" kern="1200" dirty="0"/>
        </a:p>
      </dsp:txBody>
      <dsp:txXfrm>
        <a:off x="3291" y="3834649"/>
        <a:ext cx="4274864" cy="690607"/>
      </dsp:txXfrm>
    </dsp:sp>
    <dsp:sp modelId="{B79E12B5-9D54-4045-99FE-ACAB77FEBBBE}">
      <dsp:nvSpPr>
        <dsp:cNvPr id="0" name=""/>
        <dsp:cNvSpPr/>
      </dsp:nvSpPr>
      <dsp:spPr>
        <a:xfrm>
          <a:off x="4637244" y="767495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宏观年度</a:t>
          </a:r>
          <a:endParaRPr lang="zh-CN" altLang="en-US" sz="2800" kern="1200" dirty="0"/>
        </a:p>
      </dsp:txBody>
      <dsp:txXfrm>
        <a:off x="4637244" y="767495"/>
        <a:ext cx="4274864" cy="690607"/>
      </dsp:txXfrm>
    </dsp:sp>
    <dsp:sp modelId="{A19354C1-4EF6-4B20-8F1F-9FE15E8FA444}">
      <dsp:nvSpPr>
        <dsp:cNvPr id="0" name=""/>
        <dsp:cNvSpPr/>
      </dsp:nvSpPr>
      <dsp:spPr>
        <a:xfrm>
          <a:off x="4637244" y="1534283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金融年度</a:t>
          </a:r>
          <a:endParaRPr lang="zh-CN" altLang="en-US" sz="2800" kern="1200" dirty="0"/>
        </a:p>
      </dsp:txBody>
      <dsp:txXfrm>
        <a:off x="4637244" y="1534283"/>
        <a:ext cx="4274864" cy="690607"/>
      </dsp:txXfrm>
    </dsp:sp>
    <dsp:sp modelId="{76DDD9D5-3C96-4206-819D-82BB40C644B3}">
      <dsp:nvSpPr>
        <dsp:cNvPr id="0" name=""/>
        <dsp:cNvSpPr/>
      </dsp:nvSpPr>
      <dsp:spPr>
        <a:xfrm>
          <a:off x="4637244" y="2301072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行业年度</a:t>
          </a:r>
          <a:endParaRPr lang="zh-CN" altLang="en-US" sz="2800" kern="1200" dirty="0"/>
        </a:p>
      </dsp:txBody>
      <dsp:txXfrm>
        <a:off x="4637244" y="2301072"/>
        <a:ext cx="4274864" cy="690607"/>
      </dsp:txXfrm>
    </dsp:sp>
    <dsp:sp modelId="{BEB2C487-916A-4CC2-9B72-435953F285DB}">
      <dsp:nvSpPr>
        <dsp:cNvPr id="0" name=""/>
        <dsp:cNvSpPr/>
      </dsp:nvSpPr>
      <dsp:spPr>
        <a:xfrm>
          <a:off x="4637244" y="3067860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区域年度</a:t>
          </a:r>
          <a:endParaRPr lang="zh-CN" altLang="en-US" sz="2800" kern="1200" dirty="0"/>
        </a:p>
      </dsp:txBody>
      <dsp:txXfrm>
        <a:off x="4637244" y="3067860"/>
        <a:ext cx="4274864" cy="690607"/>
      </dsp:txXfrm>
    </dsp:sp>
    <dsp:sp modelId="{97FB0C86-A887-479E-AABC-EF68EDA958C1}">
      <dsp:nvSpPr>
        <dsp:cNvPr id="0" name=""/>
        <dsp:cNvSpPr/>
      </dsp:nvSpPr>
      <dsp:spPr>
        <a:xfrm>
          <a:off x="4637244" y="3834649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世界年度</a:t>
          </a:r>
          <a:endParaRPr lang="zh-CN" altLang="en-US" sz="2800" kern="1200" dirty="0"/>
        </a:p>
      </dsp:txBody>
      <dsp:txXfrm>
        <a:off x="4637244" y="3834649"/>
        <a:ext cx="4274864" cy="69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89" y="1700811"/>
            <a:ext cx="9127014" cy="482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图右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6981825" y="1700213"/>
            <a:ext cx="2495550" cy="4824412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90" y="1700811"/>
            <a:ext cx="6474719" cy="482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7059747" y="1773238"/>
            <a:ext cx="2417757" cy="4679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350839" y="5157790"/>
            <a:ext cx="9126537" cy="1366837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89" y="1700812"/>
            <a:ext cx="9127014" cy="331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428497" y="5157192"/>
            <a:ext cx="8970997" cy="12239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350490" y="1700808"/>
            <a:ext cx="9127013" cy="482453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列表右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967413" y="1700213"/>
            <a:ext cx="3509962" cy="4824412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350488" y="1700808"/>
            <a:ext cx="5226581" cy="4896842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6045121" y="1773238"/>
            <a:ext cx="3353541" cy="4679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4" y="274638"/>
            <a:ext cx="943768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95264" y="1557338"/>
            <a:ext cx="9437687" cy="5111750"/>
          </a:xfrm>
          <a:prstGeom prst="roundRect">
            <a:avLst>
              <a:gd name="adj" fmla="val 4283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5264" y="274638"/>
            <a:ext cx="9437687" cy="1143000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7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Picture 4" descr="C:\Users\Administrator.PC-20110420XPEJ\Desktop\mcb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389" y="160338"/>
            <a:ext cx="1443037" cy="531812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/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3" r:id="rId4"/>
    <p:sldLayoutId id="2147483657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704528" y="1700808"/>
            <a:ext cx="8420100" cy="1470025"/>
          </a:xfrm>
          <a:noFill/>
          <a:effectLst>
            <a:outerShdw dist="25400" dir="5400000" algn="ctr" rotWithShape="0">
              <a:srgbClr val="000000">
                <a:alpha val="70000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领导决策支持系统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2013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版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96616" y="3140968"/>
            <a:ext cx="6934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000" dirty="0" smtClean="0"/>
              <a:t>使用说明</a:t>
            </a:r>
            <a:endParaRPr lang="en-US" altLang="zh-CN" sz="4000" dirty="0" smtClean="0"/>
          </a:p>
          <a:p>
            <a:pPr algn="ctr"/>
            <a:endParaRPr lang="en-US" altLang="zh-CN" sz="4000" dirty="0" smtClean="0"/>
          </a:p>
          <a:p>
            <a:pPr algn="ctr"/>
            <a:r>
              <a:rPr lang="zh-CN" altLang="en-US" sz="2800" dirty="0" smtClean="0"/>
              <a:t>中国宏观经济信息网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中宏推荐：摘选每日更新精华</a:t>
            </a:r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628800"/>
            <a:ext cx="8064896" cy="47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您的关注：用户自定义版块</a:t>
            </a:r>
            <a:endParaRPr lang="zh-CN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2535" b="253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关注排行：用户关注的大数据挖掘</a:t>
            </a:r>
            <a:endParaRPr lang="zh-CN" alt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482" b="14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组群库结构图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350491" y="1700811"/>
            <a:ext cx="4674518" cy="4823817"/>
          </a:xfrm>
        </p:spPr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5313041" y="1773238"/>
            <a:ext cx="4164464" cy="4679950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点击即可进入到对应的数据库当中。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16" y="1700808"/>
            <a:ext cx="21621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分库</a:t>
            </a:r>
            <a:endParaRPr lang="zh-CN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1133" b="111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点击文章标题，即可打开阅读界面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最新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最热：文章可按更新时间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点击量进行排序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字号及背景颜色的设置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字号设置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阅读背景颜色设置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7191" r="7191"/>
          <a:stretch>
            <a:fillRect/>
          </a:stretch>
        </p:blipFill>
        <p:spPr bwMode="auto">
          <a:xfrm>
            <a:off x="272480" y="1700808"/>
            <a:ext cx="912701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2936776" y="1628800"/>
            <a:ext cx="1224136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0472" y="3068960"/>
            <a:ext cx="201622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如何打印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2680" r="12680"/>
          <a:stretch>
            <a:fillRect/>
          </a:stretch>
        </p:blipFill>
        <p:spPr bwMode="auto">
          <a:xfrm>
            <a:off x="632520" y="1844824"/>
            <a:ext cx="54497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3584848" y="2420888"/>
            <a:ext cx="172819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1628800"/>
            <a:ext cx="2943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5817096" y="335699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如何保存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9524" r="9524"/>
          <a:stretch>
            <a:fillRect/>
          </a:stretch>
        </p:blipFill>
        <p:spPr bwMode="auto">
          <a:xfrm>
            <a:off x="344488" y="1844824"/>
            <a:ext cx="5722259" cy="30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4088904" y="2636912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4005064"/>
            <a:ext cx="3886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5241032" y="5229200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如何同时保存多篇文章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844824"/>
            <a:ext cx="3816424" cy="42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1280592" y="5517232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8040" b="8040"/>
          <a:stretch>
            <a:fillRect/>
          </a:stretch>
        </p:blipFill>
        <p:spPr bwMode="auto">
          <a:xfrm>
            <a:off x="4912073" y="2564904"/>
            <a:ext cx="38148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4160912" y="3501008"/>
            <a:ext cx="1224136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noFill/>
          <a:effectLst>
            <a:outerShdw dist="25400" dir="5400000" algn="ctr" rotWithShape="0">
              <a:srgbClr val="000000">
                <a:alpha val="70000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CN" altLang="en-US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16832"/>
            <a:ext cx="8915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/>
              <a:t>第一部分：系统结构</a:t>
            </a:r>
            <a:endParaRPr lang="en-US" altLang="zh-CN" sz="4000" dirty="0" smtClean="0"/>
          </a:p>
          <a:p>
            <a:r>
              <a:rPr lang="zh-CN" altLang="en-US" sz="4000" dirty="0" smtClean="0"/>
              <a:t>第二部分：使用说明</a:t>
            </a:r>
            <a:endParaRPr lang="en-US" altLang="zh-CN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200472" y="404664"/>
            <a:ext cx="9437687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2.7</a:t>
            </a:r>
            <a:r>
              <a:rPr lang="zh-CN" altLang="en-US" dirty="0" smtClean="0"/>
              <a:t>每日焦点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7059746" y="1773238"/>
            <a:ext cx="241802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中宏研究员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为您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每日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精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选焦点问题评论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并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政策、背景、宏观、观察、时政、数据解读等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方面引出相关信息，生成报告，让您全面了解一个焦点的发生、发展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每个焦点都带有语音简评，我们把今天的焦点读给您听！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24" name="图片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31" y="1763713"/>
            <a:ext cx="4242726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846256" y="3789363"/>
            <a:ext cx="3589205" cy="2519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6" name="图片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1475" y="3644900"/>
            <a:ext cx="3869531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2.7</a:t>
            </a:r>
            <a:r>
              <a:rPr lang="zh-CN" altLang="en-US" dirty="0" smtClean="0"/>
              <a:t>每日焦点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使用方法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语音播报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打开全文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保存到本地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 打开所有（往期）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804" b="18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5961112" y="1844824"/>
            <a:ext cx="86409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928664" y="5877272"/>
            <a:ext cx="158417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45088" y="5805264"/>
            <a:ext cx="86409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8544" y="5805264"/>
            <a:ext cx="936104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758" r="758"/>
          <a:stretch>
            <a:fillRect/>
          </a:stretch>
        </p:blipFill>
        <p:spPr bwMode="auto">
          <a:xfrm>
            <a:off x="662121" y="1839913"/>
            <a:ext cx="5226446" cy="3892550"/>
          </a:xfrm>
          <a:noFill/>
          <a:ln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不需要再面对大段文字，只需要您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听听解读看看图！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进入</a:t>
            </a:r>
            <a:r>
              <a:rPr lang="zh-CN" altLang="zh-CN" dirty="0" smtClean="0"/>
              <a:t>直观</a:t>
            </a:r>
            <a:r>
              <a:rPr lang="zh-CN" altLang="en-US" dirty="0" smtClean="0"/>
              <a:t>的</a:t>
            </a:r>
            <a:r>
              <a:rPr lang="zh-CN" altLang="zh-CN" dirty="0" smtClean="0"/>
              <a:t>“读图</a:t>
            </a:r>
            <a:r>
              <a:rPr lang="zh-CN" altLang="en-US" dirty="0" smtClean="0"/>
              <a:t>时代</a:t>
            </a:r>
            <a:r>
              <a:rPr lang="zh-CN" altLang="zh-CN" dirty="0" smtClean="0"/>
              <a:t>”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每篇图解都可以保存成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，方便您在工作中使用。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583" y="4724401"/>
            <a:ext cx="4134379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点击进入该期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点击“更多”打开所有（往期）</a:t>
            </a:r>
            <a:endParaRPr lang="zh-CN" altLang="en-US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63" r="63"/>
          <a:stretch>
            <a:fillRect/>
          </a:stretch>
        </p:blipFill>
        <p:spPr bwMode="auto">
          <a:xfrm>
            <a:off x="350489" y="1700812"/>
            <a:ext cx="611467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1496616" y="3068960"/>
            <a:ext cx="1008112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64568" y="3789040"/>
            <a:ext cx="720080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声音大小调节及暂停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保存到本地（</a:t>
            </a:r>
            <a:r>
              <a:rPr lang="en-US" altLang="zh-CN" sz="2800" dirty="0" smtClean="0"/>
              <a:t>PPT</a:t>
            </a:r>
            <a:r>
              <a:rPr lang="zh-CN" altLang="en-US" sz="2800" dirty="0" smtClean="0"/>
              <a:t>格式）</a:t>
            </a:r>
            <a:endParaRPr lang="zh-CN" altLang="en-US" sz="2800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781300"/>
            <a:ext cx="8972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16496" y="2996952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09384" y="2924944"/>
            <a:ext cx="1224136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26064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428229" y="5157788"/>
            <a:ext cx="8970433" cy="12239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复杂专业的数据以图形方式展现，包括综合</a:t>
            </a:r>
            <a:r>
              <a:rPr lang="zh-CN" altLang="en-US" dirty="0" smtClean="0"/>
              <a:t>语音</a:t>
            </a:r>
            <a:r>
              <a:rPr lang="zh-CN" altLang="zh-CN" dirty="0" smtClean="0"/>
              <a:t>评述</a:t>
            </a:r>
            <a:r>
              <a:rPr lang="zh-CN" altLang="en-US" dirty="0" smtClean="0"/>
              <a:t>和直观看图解读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新增加的每月综合</a:t>
            </a:r>
            <a:r>
              <a:rPr lang="zh-CN" altLang="zh-CN" dirty="0" smtClean="0"/>
              <a:t>语音</a:t>
            </a:r>
            <a:r>
              <a:rPr lang="zh-CN" altLang="en-US" dirty="0" smtClean="0"/>
              <a:t>评述，</a:t>
            </a:r>
            <a:r>
              <a:rPr lang="zh-CN" altLang="zh-CN" dirty="0" smtClean="0"/>
              <a:t>更符合决策者“听报告”的习惯，提高工作效率。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每张图片及数据集都可以下载，方便您在工作中使用。</a:t>
            </a:r>
            <a:endParaRPr lang="zh-CN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773239"/>
            <a:ext cx="7955756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215" y="3138488"/>
            <a:ext cx="5198931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查看所有（往期）</a:t>
            </a:r>
            <a:endParaRPr lang="zh-CN" alt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359" b="3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8841432" y="1556792"/>
            <a:ext cx="7920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语音播报</a:t>
            </a:r>
            <a:endParaRPr lang="zh-CN" alt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464" b="4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761312" y="4509120"/>
            <a:ext cx="172819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2.10</a:t>
            </a:r>
            <a:r>
              <a:rPr lang="zh-CN" altLang="en-US" dirty="0" smtClean="0"/>
              <a:t>网上文摘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宏观学会特供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中宏网研究部根据日常舆情监控工作，编写的双周文摘</a:t>
            </a:r>
            <a:endParaRPr lang="zh-CN" alt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30" y="1844675"/>
            <a:ext cx="5336514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542" y="2817814"/>
            <a:ext cx="275166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2.10</a:t>
            </a:r>
            <a:r>
              <a:rPr lang="zh-CN" altLang="en-US" dirty="0" smtClean="0"/>
              <a:t>网上文摘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点击“更多”查看所有（往期）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点击报告封面，进入该期</a:t>
            </a:r>
            <a:endParaRPr lang="zh-CN" altLang="en-US" sz="2800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1700808"/>
            <a:ext cx="5616624" cy="33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6825208" y="1628800"/>
            <a:ext cx="1080120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6000" dirty="0" smtClean="0"/>
          </a:p>
          <a:p>
            <a:pPr algn="ctr"/>
            <a:r>
              <a:rPr lang="zh-CN" altLang="en-US" sz="6000" b="1" dirty="0" smtClean="0"/>
              <a:t>第一部分：系统结构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2.11</a:t>
            </a:r>
            <a:r>
              <a:rPr lang="zh-CN" altLang="en-US" dirty="0" smtClean="0"/>
              <a:t>危机跟踪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点击“更多”查看所有（往期）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点击报告封面，进入该期</a:t>
            </a:r>
          </a:p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916832"/>
            <a:ext cx="5050680" cy="30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调整文字大小（缩放比例）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4736976" y="2852936"/>
            <a:ext cx="25922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检索栏：键入关键字，在当前报告中进行检索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2936776" y="2852936"/>
            <a:ext cx="187220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调整文字大小（缩放比例）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4736976" y="2852936"/>
            <a:ext cx="25922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保存：报告可以</a:t>
            </a:r>
            <a:r>
              <a:rPr lang="en-US" altLang="zh-CN" sz="2800" dirty="0" smtClean="0"/>
              <a:t>PDF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Word</a:t>
            </a:r>
            <a:r>
              <a:rPr lang="zh-CN" altLang="en-US" sz="2800" dirty="0" smtClean="0"/>
              <a:t>两种格式进行保存，点击相应的按钮即可。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6033120" y="2420888"/>
            <a:ext cx="352839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投票：可对报告进行投票，“赞同”、“不好说”和“不赞同”三选一。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272480" y="2420888"/>
            <a:ext cx="547260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结构图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百人团</a:t>
            </a:r>
            <a:endParaRPr lang="zh-CN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772816"/>
            <a:ext cx="2981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362" y="3645024"/>
            <a:ext cx="5374097" cy="28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936776" y="3789040"/>
            <a:ext cx="1224136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研究平台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建立在网络平台上的全新研究组织形式。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创建了政界、学界、企业界进行“小机构－大网络”合作的全新模式。</a:t>
            </a:r>
            <a:endParaRPr lang="en-US" altLang="zh-CN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9" y="1989138"/>
            <a:ext cx="640106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宏观月度、年度共计增加指标</a:t>
            </a:r>
            <a:r>
              <a:rPr lang="en-US" altLang="zh-CN" dirty="0" smtClean="0"/>
              <a:t>150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区域月度、年度共计增加指标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统计数据库数据量共计增加</a:t>
            </a:r>
            <a:r>
              <a:rPr lang="en-US" altLang="zh-CN" dirty="0" smtClean="0"/>
              <a:t>30000</a:t>
            </a:r>
            <a:r>
              <a:rPr lang="zh-CN" altLang="en-US" dirty="0" smtClean="0"/>
              <a:t>条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9" y="1773238"/>
            <a:ext cx="599863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644" y="3354389"/>
            <a:ext cx="586621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CN" altLang="en-US" dirty="0" smtClean="0"/>
              <a:t>领导决策支持系统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九大模块</a:t>
            </a:r>
            <a:br>
              <a:rPr lang="zh-CN" altLang="en-US" dirty="0" smtClean="0"/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架构图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数据搜索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本类搜索：在当前数据类型（例如：宏观）下检索；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全部搜索：在全部数据类型中进行检索。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44488" y="2708920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月度数据与年度数据的切换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系统默认显示的是月度统计数据，如果想查询年度数据点击对应标签。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07" r="1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4088904" y="1844824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数据类型切换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系统默认显示的宏观数据，如果想查询其他类型的数据点击对应标签。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07" r="1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169024" y="2564904"/>
            <a:ext cx="403244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不同种类的数据，可以跨库检索，在一张表格中进行显示</a:t>
            </a:r>
            <a:r>
              <a:rPr lang="zh-CN" altLang="en-US" sz="2800" dirty="0" smtClean="0"/>
              <a:t>。点击“指标组合”。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16496" y="1916832"/>
            <a:ext cx="93610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5445224"/>
            <a:ext cx="8970997" cy="935956"/>
          </a:xfrm>
        </p:spPr>
        <p:txBody>
          <a:bodyPr/>
          <a:lstStyle/>
          <a:p>
            <a:r>
              <a:rPr lang="zh-CN" altLang="en-US" sz="2800" dirty="0" smtClean="0"/>
              <a:t>选择“统计指标分类”、“选择指标”、“选择地区”，设定完成后点击“添加指标”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484784"/>
            <a:ext cx="6972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4725144"/>
            <a:ext cx="8970997" cy="16560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继续选择数据，点击“添加指标”；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全部选择完成，点击“显示数据”；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误</a:t>
            </a:r>
            <a:r>
              <a:rPr lang="zh-CN" altLang="en-US" sz="2800" dirty="0" smtClean="0"/>
              <a:t>选点击“删除”。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4648" y="2420888"/>
            <a:ext cx="69007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5445224"/>
            <a:ext cx="8970997" cy="935956"/>
          </a:xfrm>
        </p:spPr>
        <p:txBody>
          <a:bodyPr/>
          <a:lstStyle/>
          <a:p>
            <a:r>
              <a:rPr lang="zh-CN" altLang="en-US" sz="2800" dirty="0" smtClean="0"/>
              <a:t>选择“统计指标分类”、“选择指标”、“选择地区”，设定完成后点击“添加指标”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484784"/>
            <a:ext cx="6972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日期设定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点击日期后的下拉箭头，弹出对话框，选择起止日期后，点击“确定”。</a:t>
            </a:r>
            <a:endParaRPr lang="zh-CN" altLang="en-US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556792"/>
            <a:ext cx="6258695" cy="36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3224808" y="2420888"/>
            <a:ext cx="237626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地区设定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点击地区后的下拉箭头，弹出对话框，勾选需要的地区，点击“确定”。</a:t>
            </a:r>
          </a:p>
          <a:p>
            <a:endParaRPr lang="zh-CN" altLang="en-US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6696" y="1556792"/>
            <a:ext cx="4464496" cy="35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304928" y="1916832"/>
            <a:ext cx="2448272" cy="3168352"/>
          </a:xfrm>
          <a:prstGeom prst="round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6000" b="1" dirty="0" smtClean="0"/>
          </a:p>
          <a:p>
            <a:pPr algn="ctr"/>
            <a:r>
              <a:rPr lang="zh-CN" altLang="en-US" sz="6000" b="1" dirty="0" smtClean="0"/>
              <a:t>第二部分：使用说明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数据导出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查找到的数据，可以保存到本地，点击“导出</a:t>
            </a:r>
            <a:r>
              <a:rPr lang="en-US" altLang="zh-CN" sz="2800" dirty="0" smtClean="0"/>
              <a:t>Excel</a:t>
            </a:r>
            <a:r>
              <a:rPr lang="zh-CN" altLang="en-US" sz="2800" dirty="0" smtClean="0"/>
              <a:t>”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8481392" y="3068960"/>
            <a:ext cx="100811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函数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勾选所需要的函数，点击“确定”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2576736" y="3356992"/>
            <a:ext cx="3744416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作图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点击相应的作图按钮，即可自动生成图片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368824" y="3068960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行列转换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数据表中的行列、指标的先后顺序，均可以调整。按需要点击“右移”、“左移”，“上移”、“下移”。每边至少要保留一组选项。</a:t>
            </a:r>
            <a:endParaRPr lang="zh-CN" altLang="en-US" sz="2800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72480" y="1844824"/>
            <a:ext cx="9127014" cy="3312367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760" y="1916832"/>
            <a:ext cx="4174579" cy="304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作图导出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做出的</a:t>
            </a:r>
            <a:r>
              <a:rPr lang="zh-CN" altLang="en-US" sz="2800" dirty="0" smtClean="0"/>
              <a:t>图片可以导出，涉及的统计数据也可以导出为</a:t>
            </a:r>
            <a:r>
              <a:rPr lang="en-US" altLang="zh-CN" sz="2800" dirty="0" smtClean="0"/>
              <a:t>Excel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5609" b="156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041232" y="1772816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2.15</a:t>
            </a:r>
            <a:r>
              <a:rPr lang="zh-CN" altLang="en-US" dirty="0" smtClean="0"/>
              <a:t>其他设置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    </a:t>
            </a:r>
            <a:r>
              <a:rPr lang="zh-CN" altLang="en-US" sz="2800" dirty="0" smtClean="0"/>
              <a:t>首页右上角，有“设为主页”和“加入收藏”两个按钮，方便您对本系统的使用。</a:t>
            </a:r>
            <a:endParaRPr lang="zh-CN" alt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584" y="2132856"/>
            <a:ext cx="6910768" cy="22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4592960" y="2996952"/>
            <a:ext cx="180020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b="1" dirty="0" smtClean="0"/>
          </a:p>
          <a:p>
            <a:pPr algn="ctr"/>
            <a:r>
              <a:rPr lang="zh-CN" altLang="en-US" sz="5400" b="1" dirty="0" smtClean="0"/>
              <a:t>谢谢！</a:t>
            </a:r>
            <a:endParaRPr lang="en-US" altLang="zh-CN" sz="5400" b="1" dirty="0" smtClean="0"/>
          </a:p>
          <a:p>
            <a:pPr algn="ctr"/>
            <a:endParaRPr lang="en-US" altLang="zh-CN" sz="5400" b="1" dirty="0" smtClean="0"/>
          </a:p>
          <a:p>
            <a:pPr algn="ctr"/>
            <a:r>
              <a:rPr lang="en-US" altLang="zh-CN" sz="4400" b="1" dirty="0" smtClean="0"/>
              <a:t>zxd@macrochina.com.cn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第二部分：使用说明</a:t>
            </a:r>
            <a:endParaRPr lang="zh-CN" altLang="en-US" dirty="0"/>
          </a:p>
        </p:txBody>
      </p:sp>
      <p:sp>
        <p:nvSpPr>
          <p:cNvPr id="5" name="内容占位符 11"/>
          <p:cNvSpPr txBox="1">
            <a:spLocks noGrp="1"/>
          </p:cNvSpPr>
          <p:nvPr>
            <p:ph idx="1"/>
          </p:nvPr>
        </p:nvSpPr>
        <p:spPr>
          <a:xfrm>
            <a:off x="5457056" y="1628800"/>
            <a:ext cx="28803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2.10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网上文摘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2800" b="1" dirty="0" smtClean="0"/>
              <a:t>2.11  </a:t>
            </a:r>
            <a:r>
              <a:rPr lang="zh-CN" altLang="en-US" sz="2800" b="1" dirty="0" smtClean="0"/>
              <a:t>危机跟踪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2.12  </a:t>
            </a:r>
            <a:r>
              <a:rPr lang="zh-CN" altLang="en-US" sz="2800" b="1" dirty="0" smtClean="0"/>
              <a:t>报告的使用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2.13  </a:t>
            </a:r>
            <a:r>
              <a:rPr lang="zh-CN" altLang="en-US" sz="2800" b="1" dirty="0" smtClean="0"/>
              <a:t>思想库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2.14  </a:t>
            </a:r>
            <a:r>
              <a:rPr lang="zh-CN" altLang="en-US" sz="2800" b="1" dirty="0" smtClean="0"/>
              <a:t>统计数据库</a:t>
            </a:r>
            <a:endParaRPr lang="en-US" altLang="zh-CN" sz="28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11"/>
          <p:cNvSpPr txBox="1">
            <a:spLocks/>
          </p:cNvSpPr>
          <p:nvPr/>
        </p:nvSpPr>
        <p:spPr>
          <a:xfrm>
            <a:off x="647700" y="1752602"/>
            <a:ext cx="2937148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首页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检索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八维分析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信息推送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组群库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2.6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文章的阅读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2.7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每日焦点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热点图解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2.9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形势解读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首页</a:t>
            </a:r>
            <a:endParaRPr lang="zh-CN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550640"/>
            <a:ext cx="6078883" cy="62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7059746" y="1773238"/>
            <a:ext cx="241802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我们对系统首页做了全面优化，将用户感兴趣的内容放在最上面，用户一打开首页就能看到想要的！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</a:t>
            </a:r>
            <a:r>
              <a:rPr lang="zh-CN" altLang="en-US" dirty="0" smtClean="0"/>
              <a:t>检索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在左上角检索栏内输入需要查询的关键字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2348880"/>
            <a:ext cx="5946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776536" y="2708920"/>
            <a:ext cx="417646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八维分析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、输入研究主题，如“房地产”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、选择相应信息支持及延伸参考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、点击“确定”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9760" r="9760"/>
          <a:stretch>
            <a:fillRect/>
          </a:stretch>
        </p:blipFill>
        <p:spPr bwMode="auto">
          <a:xfrm>
            <a:off x="488504" y="1628800"/>
            <a:ext cx="6474719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热点跟踪讲解模板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热点跟踪讲解模板</Template>
  <TotalTime>1366</TotalTime>
  <Words>1069</Words>
  <Application>Microsoft Office PowerPoint</Application>
  <PresentationFormat>A4 纸张(210x297 毫米)</PresentationFormat>
  <Paragraphs>183</Paragraphs>
  <Slides>56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热点跟踪讲解模板</vt:lpstr>
      <vt:lpstr>领导决策支持系统2013版</vt:lpstr>
      <vt:lpstr>幻灯片 2</vt:lpstr>
      <vt:lpstr>幻灯片 3</vt:lpstr>
      <vt:lpstr>领导决策支持系统2013版 九大模块 </vt:lpstr>
      <vt:lpstr>幻灯片 5</vt:lpstr>
      <vt:lpstr> 第二部分：使用说明</vt:lpstr>
      <vt:lpstr>2.1首页</vt:lpstr>
      <vt:lpstr>2.2检索</vt:lpstr>
      <vt:lpstr>2.3八维分析</vt:lpstr>
      <vt:lpstr>2.4信息推送 中宏推荐：摘选每日更新精华</vt:lpstr>
      <vt:lpstr>2.4信息推送 您的关注：用户自定义版块</vt:lpstr>
      <vt:lpstr>2.4信息推送 关注排行：用户关注的大数据挖掘</vt:lpstr>
      <vt:lpstr>2.5组群库 组群库结构图</vt:lpstr>
      <vt:lpstr>2.5组群库</vt:lpstr>
      <vt:lpstr>2.5组群库 分库</vt:lpstr>
      <vt:lpstr>2.6文章阅读 字号及背景颜色的设置</vt:lpstr>
      <vt:lpstr>2.6文章阅读 如何打印</vt:lpstr>
      <vt:lpstr>2.6文章阅读 如何保存</vt:lpstr>
      <vt:lpstr>2.6文章阅读 如何同时保存多篇文章</vt:lpstr>
      <vt:lpstr>2.7每日焦点</vt:lpstr>
      <vt:lpstr>2.7每日焦点 使用方法</vt:lpstr>
      <vt:lpstr>2.8热点图解</vt:lpstr>
      <vt:lpstr>2.8热点图解</vt:lpstr>
      <vt:lpstr>2.8热点图解</vt:lpstr>
      <vt:lpstr>2.9形势解读</vt:lpstr>
      <vt:lpstr>2.9形势解读</vt:lpstr>
      <vt:lpstr>2.9形势解读</vt:lpstr>
      <vt:lpstr>2.10网上文摘</vt:lpstr>
      <vt:lpstr>2.10网上文摘</vt:lpstr>
      <vt:lpstr>2.11危机跟踪</vt:lpstr>
      <vt:lpstr>2.12报告的使用</vt:lpstr>
      <vt:lpstr>2.12报告的使用</vt:lpstr>
      <vt:lpstr>2.12报告的使用</vt:lpstr>
      <vt:lpstr>2.12报告的使用</vt:lpstr>
      <vt:lpstr>2.12报告的使用</vt:lpstr>
      <vt:lpstr>2.13思想库 结构图</vt:lpstr>
      <vt:lpstr>2.13思想库 百人团</vt:lpstr>
      <vt:lpstr>2.13思想库 研究平台</vt:lpstr>
      <vt:lpstr>2.14统计数据库</vt:lpstr>
      <vt:lpstr>2.14统计数据库 架构图</vt:lpstr>
      <vt:lpstr>2.14统计数据库 数据搜索</vt:lpstr>
      <vt:lpstr>2.14统计数据库 月度数据与年度数据的切换</vt:lpstr>
      <vt:lpstr>2.14统计数据库 数据类型切换</vt:lpstr>
      <vt:lpstr>2.14统计数据库 指标组合</vt:lpstr>
      <vt:lpstr>2.14统计数据库 指标组合</vt:lpstr>
      <vt:lpstr>2.14统计数据库 指标组合</vt:lpstr>
      <vt:lpstr>2.14统计数据库 指标组合</vt:lpstr>
      <vt:lpstr>2.14统计数据库 日期设定</vt:lpstr>
      <vt:lpstr>2.14统计数据库 地区设定</vt:lpstr>
      <vt:lpstr>2.14统计数据库 数据导出</vt:lpstr>
      <vt:lpstr>2.14统计数据库 函数</vt:lpstr>
      <vt:lpstr>2.14统计数据库 作图</vt:lpstr>
      <vt:lpstr>2.14统计数据库 行列转换</vt:lpstr>
      <vt:lpstr>2.14统计数据库 作图导出</vt:lpstr>
      <vt:lpstr>2.15其他设置 </vt:lpstr>
      <vt:lpstr>幻灯片 56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每日焦点</dc:title>
  <dc:creator>1</dc:creator>
  <cp:lastModifiedBy>Skyfree</cp:lastModifiedBy>
  <cp:revision>295</cp:revision>
  <dcterms:created xsi:type="dcterms:W3CDTF">2013-03-20T06:47:08Z</dcterms:created>
  <dcterms:modified xsi:type="dcterms:W3CDTF">2014-01-17T09:05:52Z</dcterms:modified>
</cp:coreProperties>
</file>